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sldIdLst>
    <p:sldId id="284" r:id="rId4"/>
    <p:sldId id="317" r:id="rId6"/>
    <p:sldId id="318" r:id="rId7"/>
    <p:sldId id="326" r:id="rId8"/>
    <p:sldId id="319" r:id="rId9"/>
    <p:sldId id="321" r:id="rId10"/>
    <p:sldId id="323" r:id="rId11"/>
    <p:sldId id="324" r:id="rId12"/>
    <p:sldId id="334" r:id="rId13"/>
    <p:sldId id="262" r:id="rId14"/>
  </p:sldIdLst>
  <p:sldSz cx="12192000" cy="6858000"/>
  <p:notesSz cx="7103745" cy="10234295"/>
  <p:custDataLst>
    <p:tags r:id="rId18"/>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91D"/>
    <a:srgbClr val="001A00"/>
    <a:srgbClr val="239123"/>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79" autoAdjust="0"/>
    <p:restoredTop sz="94660"/>
  </p:normalViewPr>
  <p:slideViewPr>
    <p:cSldViewPr snapToGrid="0" showGuides="1">
      <p:cViewPr varScale="1">
        <p:scale>
          <a:sx n="85" d="100"/>
          <a:sy n="85" d="100"/>
        </p:scale>
        <p:origin x="518"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2715626-67DC-4B09-B55B-21BC8220A8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1D11D7A-3778-43FA-88BB-F91EABA2A6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1930" algn="l" defTabSz="913765" rtl="0" eaLnBrk="1" latinLnBrk="0" hangingPunct="1">
      <a:defRPr sz="1200" kern="1200">
        <a:solidFill>
          <a:schemeClr val="tx1"/>
        </a:solidFill>
        <a:latin typeface="+mn-lt"/>
        <a:ea typeface="+mn-ea"/>
        <a:cs typeface="+mn-cs"/>
      </a:defRPr>
    </a:lvl7pPr>
    <a:lvl8pPr marL="3199130" algn="l" defTabSz="913765" rtl="0" eaLnBrk="1" latinLnBrk="0" hangingPunct="1">
      <a:defRPr sz="1200" kern="1200">
        <a:solidFill>
          <a:schemeClr val="tx1"/>
        </a:solidFill>
        <a:latin typeface="+mn-lt"/>
        <a:ea typeface="+mn-ea"/>
        <a:cs typeface="+mn-cs"/>
      </a:defRPr>
    </a:lvl8pPr>
    <a:lvl9pPr marL="365633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GB"/>
              <a:t>&lt;a href='http://www.freepik.com/free-photo/skyscraper-urban-view_881301.htm'&gt;Designed by Freepik&lt;/a&gt;</a:t>
            </a:r>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D11D7A-3778-43FA-88BB-F91EABA2A62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37"/>
        <p:cNvGrpSpPr/>
        <p:nvPr/>
      </p:nvGrpSpPr>
      <p:grpSpPr>
        <a:xfrm>
          <a:off x="0" y="0"/>
          <a:ext cx="0" cy="0"/>
          <a:chOff x="0" y="0"/>
          <a:chExt cx="0" cy="0"/>
        </a:xfrm>
      </p:grpSpPr>
      <p:cxnSp>
        <p:nvCxnSpPr>
          <p:cNvPr id="38" name="Google Shape;38;p6"/>
          <p:cNvCxnSpPr/>
          <p:nvPr/>
        </p:nvCxnSpPr>
        <p:spPr>
          <a:xfrm>
            <a:off x="575800" y="6322471"/>
            <a:ext cx="110404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lvl1pPr lvl="0">
              <a:spcBef>
                <a:spcPts val="0"/>
              </a:spcBef>
              <a:spcAft>
                <a:spcPts val="0"/>
              </a:spcAft>
              <a:buClr>
                <a:srgbClr val="566579"/>
              </a:buClr>
              <a:buSzPts val="2800"/>
              <a:buFont typeface="Trebuchet MS" panose="020B0603020202020204"/>
              <a:buNone/>
              <a:defRPr>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40" name="Google Shape;40;p6"/>
          <p:cNvCxnSpPr/>
          <p:nvPr/>
        </p:nvCxnSpPr>
        <p:spPr>
          <a:xfrm>
            <a:off x="575800" y="1002333"/>
            <a:ext cx="110404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1134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p>
        </p:txBody>
      </p:sp>
      <p:sp>
        <p:nvSpPr>
          <p:cNvPr id="42" name="Google Shape;42;p6"/>
          <p:cNvSpPr/>
          <p:nvPr/>
        </p:nvSpPr>
        <p:spPr>
          <a:xfrm>
            <a:off x="579075" y="6315167"/>
            <a:ext cx="506400" cy="232800"/>
          </a:xfrm>
          <a:prstGeom prst="rect">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p>
        </p:txBody>
      </p:sp>
      <p:sp>
        <p:nvSpPr>
          <p:cNvPr id="43" name="Google Shape;43;p6">
            <a:hlinkClick r:id="" action="ppaction://hlinkshowjump?jump=nextslide"/>
          </p:cNvPr>
          <p:cNvSpPr/>
          <p:nvPr/>
        </p:nvSpPr>
        <p:spPr>
          <a:xfrm rot="-8100000">
            <a:off x="1150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p>
        </p:txBody>
      </p:sp>
      <p:sp>
        <p:nvSpPr>
          <p:cNvPr id="44" name="Google Shape;44;p6"/>
          <p:cNvSpPr txBox="1">
            <a:spLocks noGrp="1"/>
          </p:cNvSpPr>
          <p:nvPr>
            <p:ph type="sldNum" idx="12"/>
          </p:nvPr>
        </p:nvSpPr>
        <p:spPr>
          <a:xfrm>
            <a:off x="579067" y="6315167"/>
            <a:ext cx="506400" cy="232800"/>
          </a:xfrm>
          <a:prstGeom prst="rect">
            <a:avLst/>
          </a:prstGeom>
        </p:spPr>
        <p:txBody>
          <a:bodyPr spcFirstLastPara="1" wrap="square" lIns="121897" tIns="121897" rIns="121897" bIns="121897" anchor="ctr" anchorCtr="0">
            <a:noAutofit/>
          </a:bodyPr>
          <a:lstStyle>
            <a:lvl1pPr lvl="0" rtl="0">
              <a:buNone/>
              <a:defRPr sz="1200">
                <a:solidFill>
                  <a:srgbClr val="FFFFFF"/>
                </a:solidFill>
              </a:defRPr>
            </a:lvl1pPr>
            <a:lvl2pPr lvl="1" rtl="0">
              <a:buNone/>
              <a:defRPr sz="1200">
                <a:solidFill>
                  <a:srgbClr val="FFFFFF"/>
                </a:solidFill>
              </a:defRPr>
            </a:lvl2pPr>
            <a:lvl3pPr lvl="2" rtl="0">
              <a:buNone/>
              <a:defRPr sz="1200">
                <a:solidFill>
                  <a:srgbClr val="FFFFFF"/>
                </a:solidFill>
              </a:defRPr>
            </a:lvl3pPr>
            <a:lvl4pPr lvl="3" rtl="0">
              <a:buNone/>
              <a:defRPr sz="1200">
                <a:solidFill>
                  <a:srgbClr val="FFFFFF"/>
                </a:solidFill>
              </a:defRPr>
            </a:lvl4pPr>
            <a:lvl5pPr lvl="4" rtl="0">
              <a:buNone/>
              <a:defRPr sz="1200">
                <a:solidFill>
                  <a:srgbClr val="FFFFFF"/>
                </a:solidFill>
              </a:defRPr>
            </a:lvl5pPr>
            <a:lvl6pPr lvl="5" rtl="0">
              <a:buNone/>
              <a:defRPr sz="1200">
                <a:solidFill>
                  <a:srgbClr val="FFFFFF"/>
                </a:solidFill>
              </a:defRPr>
            </a:lvl6pPr>
            <a:lvl7pPr lvl="6" rtl="0">
              <a:buNone/>
              <a:defRPr sz="1200">
                <a:solidFill>
                  <a:srgbClr val="FFFFFF"/>
                </a:solidFill>
              </a:defRPr>
            </a:lvl7pPr>
            <a:lvl8pPr lvl="7" rtl="0">
              <a:buNone/>
              <a:defRPr sz="1200">
                <a:solidFill>
                  <a:srgbClr val="FFFFFF"/>
                </a:solidFill>
              </a:defRPr>
            </a:lvl8pPr>
            <a:lvl9pPr lvl="8" rtl="0">
              <a:buNone/>
              <a:defRPr sz="1200">
                <a:solidFill>
                  <a:srgbClr val="FFFFFF"/>
                </a:solidFill>
              </a:defRPr>
            </a:lvl9pPr>
          </a:lstStyle>
          <a:p>
            <a:pPr algn="ctr"/>
            <a:fld id="{00000000-1234-1234-1234-123412341234}" type="slidenum">
              <a:rPr lang="en-GB" smtClean="0"/>
            </a:fld>
            <a:endParaRPr lang="en-GB"/>
          </a:p>
        </p:txBody>
      </p:sp>
      <p:sp>
        <p:nvSpPr>
          <p:cNvPr id="45" name="Google Shape;45;p6"/>
          <p:cNvSpPr txBox="1"/>
          <p:nvPr/>
        </p:nvSpPr>
        <p:spPr>
          <a:xfrm>
            <a:off x="9204248" y="6246912"/>
            <a:ext cx="2043600" cy="232800"/>
          </a:xfrm>
          <a:prstGeom prst="rect">
            <a:avLst/>
          </a:prstGeom>
          <a:noFill/>
          <a:ln>
            <a:noFill/>
          </a:ln>
        </p:spPr>
        <p:txBody>
          <a:bodyPr spcFirstLastPara="1" wrap="square" lIns="121897" tIns="121897" rIns="121897" bIns="121897" anchor="t" anchorCtr="0">
            <a:noAutofit/>
          </a:bodyPr>
          <a:lstStyle/>
          <a:p>
            <a:pPr marL="0" lvl="0" indent="0" algn="r" rtl="0">
              <a:spcBef>
                <a:spcPts val="0"/>
              </a:spcBef>
              <a:spcAft>
                <a:spcPts val="0"/>
              </a:spcAft>
              <a:buNone/>
            </a:pPr>
            <a:r>
              <a:rPr lang="en-GB" sz="1200">
                <a:solidFill>
                  <a:srgbClr val="C6C5C5"/>
                </a:solidFill>
              </a:rPr>
              <a:t>www.companyname.com</a:t>
            </a:r>
            <a:endParaRPr sz="12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493977" y="593367"/>
            <a:ext cx="11280000" cy="763600"/>
          </a:xfrm>
          <a:prstGeom prst="rect">
            <a:avLst/>
          </a:prstGeom>
        </p:spPr>
        <p:txBody>
          <a:bodyPr spcFirstLastPara="1" wrap="square" lIns="121897" tIns="121897" rIns="121897" bIns="121897"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93" name="Google Shape;93;p11"/>
          <p:cNvSpPr txBox="1">
            <a:spLocks noGrp="1"/>
          </p:cNvSpPr>
          <p:nvPr>
            <p:ph type="body" idx="1"/>
          </p:nvPr>
        </p:nvSpPr>
        <p:spPr>
          <a:xfrm>
            <a:off x="493967" y="1797867"/>
            <a:ext cx="5188400" cy="4555200"/>
          </a:xfrm>
          <a:prstGeom prst="rect">
            <a:avLst/>
          </a:prstGeom>
        </p:spPr>
        <p:txBody>
          <a:bodyPr spcFirstLastPara="1" wrap="square" lIns="121897" tIns="121897" rIns="121897" bIns="121897" anchor="t" anchorCtr="0">
            <a:noAutofit/>
          </a:bodyPr>
          <a:lstStyle>
            <a:lvl1pPr marL="609600" lvl="0" indent="-457200" rtl="0">
              <a:spcBef>
                <a:spcPts val="0"/>
              </a:spcBef>
              <a:spcAft>
                <a:spcPts val="0"/>
              </a:spcAft>
              <a:buSzPts val="1800"/>
              <a:buFont typeface="Muli"/>
              <a:buChar char="●"/>
              <a:defRPr>
                <a:latin typeface="Muli"/>
                <a:ea typeface="Muli"/>
                <a:cs typeface="Muli"/>
                <a:sym typeface="Muli"/>
              </a:defRPr>
            </a:lvl1pPr>
            <a:lvl2pPr marL="1219200" lvl="1" indent="-423545" rtl="0">
              <a:spcBef>
                <a:spcPts val="2135"/>
              </a:spcBef>
              <a:spcAft>
                <a:spcPts val="0"/>
              </a:spcAft>
              <a:buSzPts val="1400"/>
              <a:buFont typeface="Muli"/>
              <a:buChar char="○"/>
              <a:defRPr>
                <a:latin typeface="Muli"/>
                <a:ea typeface="Muli"/>
                <a:cs typeface="Muli"/>
                <a:sym typeface="Muli"/>
              </a:defRPr>
            </a:lvl2pPr>
            <a:lvl3pPr marL="1828800" lvl="2" indent="-423545" rtl="0">
              <a:spcBef>
                <a:spcPts val="2135"/>
              </a:spcBef>
              <a:spcAft>
                <a:spcPts val="0"/>
              </a:spcAft>
              <a:buSzPts val="1400"/>
              <a:buFont typeface="Muli"/>
              <a:buChar char="■"/>
              <a:defRPr>
                <a:latin typeface="Muli"/>
                <a:ea typeface="Muli"/>
                <a:cs typeface="Muli"/>
                <a:sym typeface="Muli"/>
              </a:defRPr>
            </a:lvl3pPr>
            <a:lvl4pPr marL="2438400" lvl="3" indent="-423545" rtl="0">
              <a:spcBef>
                <a:spcPts val="2135"/>
              </a:spcBef>
              <a:spcAft>
                <a:spcPts val="0"/>
              </a:spcAft>
              <a:buSzPts val="1400"/>
              <a:buFont typeface="Muli"/>
              <a:buChar char="●"/>
              <a:defRPr>
                <a:latin typeface="Muli"/>
                <a:ea typeface="Muli"/>
                <a:cs typeface="Muli"/>
                <a:sym typeface="Muli"/>
              </a:defRPr>
            </a:lvl4pPr>
            <a:lvl5pPr marL="3048000" lvl="4" indent="-423545" rtl="0">
              <a:spcBef>
                <a:spcPts val="2135"/>
              </a:spcBef>
              <a:spcAft>
                <a:spcPts val="0"/>
              </a:spcAft>
              <a:buSzPts val="1400"/>
              <a:buFont typeface="Muli"/>
              <a:buChar char="○"/>
              <a:defRPr>
                <a:latin typeface="Muli"/>
                <a:ea typeface="Muli"/>
                <a:cs typeface="Muli"/>
                <a:sym typeface="Muli"/>
              </a:defRPr>
            </a:lvl5pPr>
            <a:lvl6pPr marL="3657600" lvl="5" indent="-423545" rtl="0">
              <a:spcBef>
                <a:spcPts val="2135"/>
              </a:spcBef>
              <a:spcAft>
                <a:spcPts val="0"/>
              </a:spcAft>
              <a:buSzPts val="1400"/>
              <a:buFont typeface="Muli"/>
              <a:buChar char="■"/>
              <a:defRPr>
                <a:latin typeface="Muli"/>
                <a:ea typeface="Muli"/>
                <a:cs typeface="Muli"/>
                <a:sym typeface="Muli"/>
              </a:defRPr>
            </a:lvl6pPr>
            <a:lvl7pPr marL="4267200" lvl="6" indent="-423545" rtl="0">
              <a:spcBef>
                <a:spcPts val="2135"/>
              </a:spcBef>
              <a:spcAft>
                <a:spcPts val="0"/>
              </a:spcAft>
              <a:buSzPts val="1400"/>
              <a:buFont typeface="Muli"/>
              <a:buChar char="●"/>
              <a:defRPr>
                <a:latin typeface="Muli"/>
                <a:ea typeface="Muli"/>
                <a:cs typeface="Muli"/>
                <a:sym typeface="Muli"/>
              </a:defRPr>
            </a:lvl7pPr>
            <a:lvl8pPr marL="4876800" lvl="7" indent="-423545" rtl="0">
              <a:spcBef>
                <a:spcPts val="2135"/>
              </a:spcBef>
              <a:spcAft>
                <a:spcPts val="0"/>
              </a:spcAft>
              <a:buSzPts val="1400"/>
              <a:buFont typeface="Muli"/>
              <a:buChar char="○"/>
              <a:defRPr>
                <a:latin typeface="Muli"/>
                <a:ea typeface="Muli"/>
                <a:cs typeface="Muli"/>
                <a:sym typeface="Muli"/>
              </a:defRPr>
            </a:lvl8pPr>
            <a:lvl9pPr marL="5486400" lvl="8" indent="-423545" rtl="0">
              <a:spcBef>
                <a:spcPts val="2135"/>
              </a:spcBef>
              <a:spcAft>
                <a:spcPts val="2135"/>
              </a:spcAft>
              <a:buSzPts val="1400"/>
              <a:buFont typeface="Muli"/>
              <a:buChar char="■"/>
              <a:defRPr>
                <a:latin typeface="Muli"/>
                <a:ea typeface="Muli"/>
                <a:cs typeface="Muli"/>
                <a:sym typeface="Muli"/>
              </a:defRPr>
            </a:lvl9pPr>
          </a:lstStyle>
          <a:p/>
        </p:txBody>
      </p:sp>
      <p:sp>
        <p:nvSpPr>
          <p:cNvPr id="94" name="Google Shape;94;p11"/>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fld>
            <a:endParaRPr lang="en-GB"/>
          </a:p>
        </p:txBody>
      </p:sp>
      <p:grpSp>
        <p:nvGrpSpPr>
          <p:cNvPr id="95" name="Google Shape;95;p11"/>
          <p:cNvGrpSpPr/>
          <p:nvPr/>
        </p:nvGrpSpPr>
        <p:grpSpPr>
          <a:xfrm rot="-5400000">
            <a:off x="-63534" y="929169"/>
            <a:ext cx="866287" cy="92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grpSp>
      <p:sp>
        <p:nvSpPr>
          <p:cNvPr id="100" name="Google Shape;100;p11"/>
          <p:cNvSpPr txBox="1">
            <a:spLocks noGrp="1"/>
          </p:cNvSpPr>
          <p:nvPr>
            <p:ph type="subTitle" idx="2"/>
          </p:nvPr>
        </p:nvSpPr>
        <p:spPr>
          <a:xfrm>
            <a:off x="493977" y="1255367"/>
            <a:ext cx="11280000" cy="524800"/>
          </a:xfrm>
          <a:prstGeom prst="rect">
            <a:avLst/>
          </a:prstGeom>
        </p:spPr>
        <p:txBody>
          <a:bodyPr spcFirstLastPara="1" wrap="square" lIns="121897" tIns="121897" rIns="121897" bIns="121897" anchor="t" anchorCtr="0">
            <a:noAutofit/>
          </a:bodyPr>
          <a:lstStyle>
            <a:lvl1pPr lvl="0" rtl="0">
              <a:spcBef>
                <a:spcPts val="0"/>
              </a:spcBef>
              <a:spcAft>
                <a:spcPts val="0"/>
              </a:spcAft>
              <a:buNone/>
              <a:defRPr/>
            </a:lvl1pPr>
            <a:lvl2pPr lvl="1" rtl="0">
              <a:spcBef>
                <a:spcPts val="2135"/>
              </a:spcBef>
              <a:spcAft>
                <a:spcPts val="0"/>
              </a:spcAft>
              <a:buNone/>
              <a:defRPr/>
            </a:lvl2pPr>
            <a:lvl3pPr lvl="2" rtl="0">
              <a:spcBef>
                <a:spcPts val="2135"/>
              </a:spcBef>
              <a:spcAft>
                <a:spcPts val="0"/>
              </a:spcAft>
              <a:buNone/>
              <a:defRPr/>
            </a:lvl3pPr>
            <a:lvl4pPr lvl="3" rtl="0">
              <a:spcBef>
                <a:spcPts val="2135"/>
              </a:spcBef>
              <a:spcAft>
                <a:spcPts val="0"/>
              </a:spcAft>
              <a:buNone/>
              <a:defRPr/>
            </a:lvl4pPr>
            <a:lvl5pPr lvl="4" rtl="0">
              <a:spcBef>
                <a:spcPts val="2135"/>
              </a:spcBef>
              <a:spcAft>
                <a:spcPts val="0"/>
              </a:spcAft>
              <a:buNone/>
              <a:defRPr/>
            </a:lvl5pPr>
            <a:lvl6pPr lvl="5" rtl="0">
              <a:spcBef>
                <a:spcPts val="2135"/>
              </a:spcBef>
              <a:spcAft>
                <a:spcPts val="0"/>
              </a:spcAft>
              <a:buNone/>
              <a:defRPr/>
            </a:lvl6pPr>
            <a:lvl7pPr lvl="6" rtl="0">
              <a:spcBef>
                <a:spcPts val="2135"/>
              </a:spcBef>
              <a:spcAft>
                <a:spcPts val="0"/>
              </a:spcAft>
              <a:buNone/>
              <a:defRPr/>
            </a:lvl7pPr>
            <a:lvl8pPr lvl="7" rtl="0">
              <a:spcBef>
                <a:spcPts val="2135"/>
              </a:spcBef>
              <a:spcAft>
                <a:spcPts val="0"/>
              </a:spcAft>
              <a:buNone/>
              <a:defRPr/>
            </a:lvl8pPr>
            <a:lvl9pPr lvl="8" rtl="0">
              <a:spcBef>
                <a:spcPts val="2135"/>
              </a:spcBef>
              <a:spcAft>
                <a:spcPts val="2135"/>
              </a:spcAft>
              <a:buNone/>
              <a:defRPr/>
            </a:lvl9pPr>
          </a:lstStyle>
          <a:p/>
        </p:txBody>
      </p:sp>
      <p:sp>
        <p:nvSpPr>
          <p:cNvPr id="101" name="Google Shape;101;p11"/>
          <p:cNvSpPr txBox="1">
            <a:spLocks noGrp="1"/>
          </p:cNvSpPr>
          <p:nvPr>
            <p:ph type="body" idx="3"/>
          </p:nvPr>
        </p:nvSpPr>
        <p:spPr>
          <a:xfrm>
            <a:off x="6108200" y="1797867"/>
            <a:ext cx="5188400" cy="4555200"/>
          </a:xfrm>
          <a:prstGeom prst="rect">
            <a:avLst/>
          </a:prstGeom>
        </p:spPr>
        <p:txBody>
          <a:bodyPr spcFirstLastPara="1" wrap="square" lIns="121897" tIns="121897" rIns="121897" bIns="121897" anchor="t" anchorCtr="0">
            <a:noAutofit/>
          </a:bodyPr>
          <a:lstStyle>
            <a:lvl1pPr marL="609600" lvl="0" indent="-457200" rtl="0">
              <a:spcBef>
                <a:spcPts val="0"/>
              </a:spcBef>
              <a:spcAft>
                <a:spcPts val="0"/>
              </a:spcAft>
              <a:buSzPts val="1800"/>
              <a:buFont typeface="Muli"/>
              <a:buChar char="●"/>
              <a:defRPr>
                <a:latin typeface="Muli"/>
                <a:ea typeface="Muli"/>
                <a:cs typeface="Muli"/>
                <a:sym typeface="Muli"/>
              </a:defRPr>
            </a:lvl1pPr>
            <a:lvl2pPr marL="1219200" lvl="1" indent="-423545" rtl="0">
              <a:spcBef>
                <a:spcPts val="2135"/>
              </a:spcBef>
              <a:spcAft>
                <a:spcPts val="0"/>
              </a:spcAft>
              <a:buSzPts val="1400"/>
              <a:buFont typeface="Muli"/>
              <a:buChar char="○"/>
              <a:defRPr>
                <a:latin typeface="Muli"/>
                <a:ea typeface="Muli"/>
                <a:cs typeface="Muli"/>
                <a:sym typeface="Muli"/>
              </a:defRPr>
            </a:lvl2pPr>
            <a:lvl3pPr marL="1828800" lvl="2" indent="-423545" rtl="0">
              <a:spcBef>
                <a:spcPts val="2135"/>
              </a:spcBef>
              <a:spcAft>
                <a:spcPts val="0"/>
              </a:spcAft>
              <a:buSzPts val="1400"/>
              <a:buFont typeface="Muli"/>
              <a:buChar char="■"/>
              <a:defRPr>
                <a:latin typeface="Muli"/>
                <a:ea typeface="Muli"/>
                <a:cs typeface="Muli"/>
                <a:sym typeface="Muli"/>
              </a:defRPr>
            </a:lvl3pPr>
            <a:lvl4pPr marL="2438400" lvl="3" indent="-423545" rtl="0">
              <a:spcBef>
                <a:spcPts val="2135"/>
              </a:spcBef>
              <a:spcAft>
                <a:spcPts val="0"/>
              </a:spcAft>
              <a:buSzPts val="1400"/>
              <a:buFont typeface="Muli"/>
              <a:buChar char="●"/>
              <a:defRPr>
                <a:latin typeface="Muli"/>
                <a:ea typeface="Muli"/>
                <a:cs typeface="Muli"/>
                <a:sym typeface="Muli"/>
              </a:defRPr>
            </a:lvl4pPr>
            <a:lvl5pPr marL="3048000" lvl="4" indent="-423545" rtl="0">
              <a:spcBef>
                <a:spcPts val="2135"/>
              </a:spcBef>
              <a:spcAft>
                <a:spcPts val="0"/>
              </a:spcAft>
              <a:buSzPts val="1400"/>
              <a:buFont typeface="Muli"/>
              <a:buChar char="○"/>
              <a:defRPr>
                <a:latin typeface="Muli"/>
                <a:ea typeface="Muli"/>
                <a:cs typeface="Muli"/>
                <a:sym typeface="Muli"/>
              </a:defRPr>
            </a:lvl5pPr>
            <a:lvl6pPr marL="3657600" lvl="5" indent="-423545" rtl="0">
              <a:spcBef>
                <a:spcPts val="2135"/>
              </a:spcBef>
              <a:spcAft>
                <a:spcPts val="0"/>
              </a:spcAft>
              <a:buSzPts val="1400"/>
              <a:buFont typeface="Muli"/>
              <a:buChar char="■"/>
              <a:defRPr>
                <a:latin typeface="Muli"/>
                <a:ea typeface="Muli"/>
                <a:cs typeface="Muli"/>
                <a:sym typeface="Muli"/>
              </a:defRPr>
            </a:lvl6pPr>
            <a:lvl7pPr marL="4267200" lvl="6" indent="-423545" rtl="0">
              <a:spcBef>
                <a:spcPts val="2135"/>
              </a:spcBef>
              <a:spcAft>
                <a:spcPts val="0"/>
              </a:spcAft>
              <a:buSzPts val="1400"/>
              <a:buFont typeface="Muli"/>
              <a:buChar char="●"/>
              <a:defRPr>
                <a:latin typeface="Muli"/>
                <a:ea typeface="Muli"/>
                <a:cs typeface="Muli"/>
                <a:sym typeface="Muli"/>
              </a:defRPr>
            </a:lvl7pPr>
            <a:lvl8pPr marL="4876800" lvl="7" indent="-423545" rtl="0">
              <a:spcBef>
                <a:spcPts val="2135"/>
              </a:spcBef>
              <a:spcAft>
                <a:spcPts val="0"/>
              </a:spcAft>
              <a:buSzPts val="1400"/>
              <a:buFont typeface="Muli"/>
              <a:buChar char="○"/>
              <a:defRPr>
                <a:latin typeface="Muli"/>
                <a:ea typeface="Muli"/>
                <a:cs typeface="Muli"/>
                <a:sym typeface="Muli"/>
              </a:defRPr>
            </a:lvl8pPr>
            <a:lvl9pPr marL="5486400" lvl="8" indent="-423545" rtl="0">
              <a:spcBef>
                <a:spcPts val="2135"/>
              </a:spcBef>
              <a:spcAft>
                <a:spcPts val="2135"/>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ur Clients Rectangle">
    <p:spTree>
      <p:nvGrpSpPr>
        <p:cNvPr id="1" name=""/>
        <p:cNvGrpSpPr/>
        <p:nvPr/>
      </p:nvGrpSpPr>
      <p:grpSpPr>
        <a:xfrm>
          <a:off x="0" y="0"/>
          <a:ext cx="0" cy="0"/>
          <a:chOff x="0" y="0"/>
          <a:chExt cx="0" cy="0"/>
        </a:xfrm>
      </p:grpSpPr>
      <p:sp>
        <p:nvSpPr>
          <p:cNvPr id="26" name="Picture Placeholder 2"/>
          <p:cNvSpPr>
            <a:spLocks noGrp="1"/>
          </p:cNvSpPr>
          <p:nvPr>
            <p:ph type="pic" sz="quarter" idx="13"/>
          </p:nvPr>
        </p:nvSpPr>
        <p:spPr>
          <a:xfrm>
            <a:off x="833641"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7" name="Picture Placeholder 2"/>
          <p:cNvSpPr>
            <a:spLocks noGrp="1"/>
          </p:cNvSpPr>
          <p:nvPr>
            <p:ph type="pic" sz="quarter" idx="14"/>
          </p:nvPr>
        </p:nvSpPr>
        <p:spPr>
          <a:xfrm>
            <a:off x="369908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8" name="Picture Placeholder 2"/>
          <p:cNvSpPr>
            <a:spLocks noGrp="1"/>
          </p:cNvSpPr>
          <p:nvPr>
            <p:ph type="pic" sz="quarter" idx="15"/>
          </p:nvPr>
        </p:nvSpPr>
        <p:spPr>
          <a:xfrm>
            <a:off x="638209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9" name="Picture Placeholder 2"/>
          <p:cNvSpPr>
            <a:spLocks noGrp="1"/>
          </p:cNvSpPr>
          <p:nvPr>
            <p:ph type="pic" sz="quarter" idx="16"/>
          </p:nvPr>
        </p:nvSpPr>
        <p:spPr>
          <a:xfrm>
            <a:off x="9044794"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0" name="Picture Placeholder 2"/>
          <p:cNvSpPr>
            <a:spLocks noGrp="1"/>
          </p:cNvSpPr>
          <p:nvPr>
            <p:ph type="pic" sz="quarter" idx="17"/>
          </p:nvPr>
        </p:nvSpPr>
        <p:spPr>
          <a:xfrm>
            <a:off x="833641"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1" name="Picture Placeholder 2"/>
          <p:cNvSpPr>
            <a:spLocks noGrp="1"/>
          </p:cNvSpPr>
          <p:nvPr>
            <p:ph type="pic" sz="quarter" idx="18"/>
          </p:nvPr>
        </p:nvSpPr>
        <p:spPr>
          <a:xfrm>
            <a:off x="369908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2" name="Picture Placeholder 2"/>
          <p:cNvSpPr>
            <a:spLocks noGrp="1"/>
          </p:cNvSpPr>
          <p:nvPr>
            <p:ph type="pic" sz="quarter" idx="19"/>
          </p:nvPr>
        </p:nvSpPr>
        <p:spPr>
          <a:xfrm>
            <a:off x="638209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3" name="Picture Placeholder 2"/>
          <p:cNvSpPr>
            <a:spLocks noGrp="1"/>
          </p:cNvSpPr>
          <p:nvPr>
            <p:ph type="pic" sz="quarter" idx="20"/>
          </p:nvPr>
        </p:nvSpPr>
        <p:spPr>
          <a:xfrm>
            <a:off x="9044794"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4" name="Picture Placeholder 2"/>
          <p:cNvSpPr>
            <a:spLocks noGrp="1"/>
          </p:cNvSpPr>
          <p:nvPr>
            <p:ph type="pic" sz="quarter" idx="21"/>
          </p:nvPr>
        </p:nvSpPr>
        <p:spPr>
          <a:xfrm>
            <a:off x="833641"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5" name="Picture Placeholder 2"/>
          <p:cNvSpPr>
            <a:spLocks noGrp="1"/>
          </p:cNvSpPr>
          <p:nvPr>
            <p:ph type="pic" sz="quarter" idx="22"/>
          </p:nvPr>
        </p:nvSpPr>
        <p:spPr>
          <a:xfrm>
            <a:off x="369908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6" name="Picture Placeholder 2"/>
          <p:cNvSpPr>
            <a:spLocks noGrp="1"/>
          </p:cNvSpPr>
          <p:nvPr>
            <p:ph type="pic" sz="quarter" idx="23"/>
          </p:nvPr>
        </p:nvSpPr>
        <p:spPr>
          <a:xfrm>
            <a:off x="638209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7" name="Picture Placeholder 2"/>
          <p:cNvSpPr>
            <a:spLocks noGrp="1"/>
          </p:cNvSpPr>
          <p:nvPr>
            <p:ph type="pic" sz="quarter" idx="24"/>
          </p:nvPr>
        </p:nvSpPr>
        <p:spPr>
          <a:xfrm>
            <a:off x="9044794"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base">
              <a:spcBef>
                <a:spcPct val="0"/>
              </a:spcBef>
              <a:spcAft>
                <a:spcPct val="0"/>
              </a:spcAft>
            </a:pPr>
            <a:fld id="{32BF82D2-7A68-459D-A996-9BDDA2518FA4}" type="datetimeFigureOut">
              <a:rPr lang="zh-CN" altLang="en-US" smtClean="0">
                <a:solidFill>
                  <a:prstClr val="black">
                    <a:tint val="75000"/>
                  </a:prstClr>
                </a:solidFill>
                <a:latin typeface="Calibri" panose="020F0502020204030204" pitchFamily="34" charset="0"/>
                <a:ea typeface="SimSun" panose="02010600030101010101" pitchFamily="2" charset="-122"/>
              </a:rPr>
            </a:fld>
            <a:endParaRPr lang="zh-CN" altLang="en-US">
              <a:solidFill>
                <a:prstClr val="black">
                  <a:tint val="75000"/>
                </a:prstClr>
              </a:solidFill>
              <a:latin typeface="Calibri" panose="020F0502020204030204" pitchFamily="34" charset="0"/>
              <a:ea typeface="SimSun" panose="02010600030101010101" pitchFamily="2" charset="-122"/>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zh-CN" altLang="en-US">
              <a:solidFill>
                <a:prstClr val="black">
                  <a:tint val="75000"/>
                </a:prstClr>
              </a:solidFill>
              <a:latin typeface="Calibri" panose="020F0502020204030204" pitchFamily="34" charset="0"/>
              <a:ea typeface="SimSun" panose="02010600030101010101" pitchFamily="2" charset="-122"/>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3E01EE5D-26FB-46D5-A381-ECFB35BF1D34}" type="slidenum">
              <a:rPr lang="zh-CN" altLang="en-US" smtClean="0">
                <a:solidFill>
                  <a:prstClr val="black">
                    <a:tint val="75000"/>
                  </a:prstClr>
                </a:solidFill>
                <a:latin typeface="Calibri" panose="020F0502020204030204" pitchFamily="34" charset="0"/>
                <a:ea typeface="SimSun" panose="02010600030101010101" pitchFamily="2" charset="-122"/>
              </a:rPr>
            </a:fld>
            <a:endParaRPr lang="zh-CN" altLang="en-US">
              <a:solidFill>
                <a:prstClr val="black">
                  <a:tint val="75000"/>
                </a:prstClr>
              </a:solidFill>
              <a:latin typeface="Calibri" panose="020F0502020204030204" pitchFamily="34" charset="0"/>
              <a:ea typeface="SimSun"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文本框 7"/>
          <p:cNvSpPr txBox="1"/>
          <p:nvPr userDrawn="1"/>
        </p:nvSpPr>
        <p:spPr>
          <a:xfrm>
            <a:off x="4318000" y="2971800"/>
            <a:ext cx="3556000" cy="229870"/>
          </a:xfrm>
          <a:prstGeom prst="rect">
            <a:avLst/>
          </a:prstGeom>
          <a:noFill/>
        </p:spPr>
        <p:txBody>
          <a:bodyPr wrap="square" lIns="91404" tIns="45702" rIns="91404" bIns="45702" rtlCol="0">
            <a:spAutoFit/>
          </a:bodyPr>
          <a:lstStyle/>
          <a:p>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感谢您下载包图网平台上提供的</a:t>
            </a:r>
            <a:r>
              <a:rPr lang="en-US" altLang="zh-CN" sz="300" dirty="0">
                <a:solidFill>
                  <a:schemeClr val="bg1">
                    <a:lumMod val="95000"/>
                  </a:schemeClr>
                </a:solidFill>
                <a:latin typeface="Microsoft YaHei UI" panose="020B0503020204020204" pitchFamily="34" charset="-122"/>
                <a:ea typeface="Microsoft YaHei UI" panose="020B0503020204020204" pitchFamily="34" charset="-122"/>
                <a:sym typeface="+mn-ea"/>
              </a:rPr>
              <a:t>PPT</a:t>
            </a:r>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endParaRPr>
          </a:p>
          <a:p>
            <a:r>
              <a:rPr lang="en-US" altLang="zh-CN" sz="600" dirty="0">
                <a:solidFill>
                  <a:schemeClr val="bg1">
                    <a:lumMod val="95000"/>
                  </a:schemeClr>
                </a:solidFill>
                <a:latin typeface="Microsoft YaHei UI" panose="020B0503020204020204" pitchFamily="34" charset="-122"/>
                <a:ea typeface="Microsoft YaHei UI" panose="020B0503020204020204" pitchFamily="34" charset="-122"/>
                <a:sym typeface="+mn-ea"/>
              </a:rPr>
              <a:t>ibaotu.com</a:t>
            </a:r>
            <a:endParaRPr lang="en-US" altLang="zh-CN" sz="600" dirty="0">
              <a:solidFill>
                <a:schemeClr val="bg1">
                  <a:lumMod val="95000"/>
                </a:schemeClr>
              </a:solidFill>
              <a:latin typeface="Microsoft YaHei UI" panose="020B0503020204020204" pitchFamily="34" charset="-122"/>
              <a:ea typeface="Microsoft YaHei UI"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86660" tIns="43331" rIns="86660" bIns="43331"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86660" tIns="43331" rIns="86660" bIns="43331"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2"/>
            <a:ext cx="2743200" cy="365125"/>
          </a:xfrm>
          <a:prstGeom prst="rect">
            <a:avLst/>
          </a:prstGeom>
        </p:spPr>
        <p:txBody>
          <a:bodyPr vert="horz" lIns="86660" tIns="43331" rIns="86660" bIns="43331" rtlCol="0" anchor="ctr"/>
          <a:lstStyle>
            <a:lvl1pPr algn="l">
              <a:defRPr sz="1200">
                <a:solidFill>
                  <a:schemeClr val="tx1">
                    <a:tint val="75000"/>
                  </a:schemeClr>
                </a:solidFill>
              </a:defRPr>
            </a:lvl1pPr>
          </a:lstStyle>
          <a:p>
            <a:pPr fontAlgn="base">
              <a:spcBef>
                <a:spcPct val="0"/>
              </a:spcBef>
              <a:spcAft>
                <a:spcPct val="0"/>
              </a:spcAft>
            </a:pPr>
            <a:fld id="{32BF82D2-7A68-459D-A996-9BDDA2518FA4}" type="datetimeFigureOut">
              <a:rPr lang="zh-CN" altLang="en-US" smtClean="0">
                <a:solidFill>
                  <a:prstClr val="black">
                    <a:tint val="75000"/>
                  </a:prstClr>
                </a:solidFill>
                <a:latin typeface="Calibri" panose="020F0502020204030204" pitchFamily="34" charset="0"/>
                <a:ea typeface="SimSun" panose="02010600030101010101" pitchFamily="2" charset="-122"/>
              </a:rPr>
            </a:fld>
            <a:endParaRPr lang="zh-CN" altLang="en-US">
              <a:solidFill>
                <a:prstClr val="black">
                  <a:tint val="75000"/>
                </a:prstClr>
              </a:solidFill>
              <a:latin typeface="Calibri" panose="020F0502020204030204" pitchFamily="34" charset="0"/>
              <a:ea typeface="SimSun" panose="02010600030101010101" pitchFamily="2" charset="-122"/>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86660" tIns="43331" rIns="86660" bIns="43331" rtlCol="0" anchor="ctr"/>
          <a:lstStyle>
            <a:lvl1pPr algn="ctr">
              <a:defRPr sz="1200">
                <a:solidFill>
                  <a:schemeClr val="tx1">
                    <a:tint val="75000"/>
                  </a:schemeClr>
                </a:solidFill>
              </a:defRPr>
            </a:lvl1pPr>
          </a:lstStyle>
          <a:p>
            <a:pPr fontAlgn="base">
              <a:spcBef>
                <a:spcPct val="0"/>
              </a:spcBef>
              <a:spcAft>
                <a:spcPct val="0"/>
              </a:spcAft>
            </a:pPr>
            <a:endParaRPr lang="zh-CN" altLang="en-US">
              <a:solidFill>
                <a:prstClr val="black">
                  <a:tint val="75000"/>
                </a:prstClr>
              </a:solidFill>
              <a:latin typeface="Calibri" panose="020F0502020204030204" pitchFamily="34" charset="0"/>
              <a:ea typeface="SimSun" panose="02010600030101010101" pitchFamily="2" charset="-122"/>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86660" tIns="43331" rIns="86660" bIns="43331" rtlCol="0" anchor="ctr"/>
          <a:lstStyle>
            <a:lvl1pPr algn="r">
              <a:defRPr sz="1200">
                <a:solidFill>
                  <a:schemeClr val="tx1">
                    <a:tint val="75000"/>
                  </a:schemeClr>
                </a:solidFill>
              </a:defRPr>
            </a:lvl1pPr>
          </a:lstStyle>
          <a:p>
            <a:pPr fontAlgn="base">
              <a:spcBef>
                <a:spcPct val="0"/>
              </a:spcBef>
              <a:spcAft>
                <a:spcPct val="0"/>
              </a:spcAft>
            </a:pPr>
            <a:fld id="{3E01EE5D-26FB-46D5-A381-ECFB35BF1D34}" type="slidenum">
              <a:rPr lang="zh-CN" altLang="en-US" smtClean="0">
                <a:solidFill>
                  <a:prstClr val="black">
                    <a:tint val="75000"/>
                  </a:prstClr>
                </a:solidFill>
                <a:latin typeface="Calibri" panose="020F0502020204030204" pitchFamily="34" charset="0"/>
                <a:ea typeface="SimSun" panose="02010600030101010101" pitchFamily="2" charset="-122"/>
              </a:rPr>
            </a:fld>
            <a:endParaRPr lang="zh-CN" altLang="en-US">
              <a:solidFill>
                <a:prstClr val="black">
                  <a:tint val="75000"/>
                </a:prstClr>
              </a:solidFill>
              <a:latin typeface="Calibri" panose="020F0502020204030204" pitchFamily="34" charset="0"/>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flipH="1">
            <a:off x="671" y="3"/>
            <a:ext cx="12191331" cy="6864351"/>
          </a:xfrm>
          <a:prstGeom prst="rect">
            <a:avLst/>
          </a:prstGeom>
          <a:blipFill dpi="0" rotWithShape="1">
            <a:blip r:embed="rId1"/>
            <a:srcRect/>
            <a:stretch>
              <a:fillRect/>
            </a:stretch>
          </a:blipFill>
          <a:ln>
            <a:noFill/>
          </a:ln>
        </p:spPr>
        <p:txBody>
          <a:bodyPr vert="horz" wrap="square" lIns="121843" tIns="60921" rIns="121843" bIns="60921" numCol="1" anchor="t" anchorCtr="0" compatLnSpc="1"/>
          <a:lstStyle/>
          <a:p>
            <a:pPr fontAlgn="base">
              <a:spcBef>
                <a:spcPct val="0"/>
              </a:spcBef>
              <a:spcAft>
                <a:spcPct val="0"/>
              </a:spcAft>
            </a:pPr>
            <a:endParaRPr lang="zh-CN" altLang="en-US">
              <a:solidFill>
                <a:prstClr val="black"/>
              </a:solidFill>
              <a:cs typeface="+mn-ea"/>
              <a:sym typeface="+mn-lt"/>
            </a:endParaRPr>
          </a:p>
        </p:txBody>
      </p:sp>
      <p:sp>
        <p:nvSpPr>
          <p:cNvPr id="15" name="菱形 14"/>
          <p:cNvSpPr/>
          <p:nvPr/>
        </p:nvSpPr>
        <p:spPr>
          <a:xfrm>
            <a:off x="-4022554" y="-2752789"/>
            <a:ext cx="12169610" cy="12170278"/>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dirty="0">
              <a:solidFill>
                <a:prstClr val="white"/>
              </a:solidFill>
              <a:cs typeface="+mn-ea"/>
              <a:sym typeface="+mn-lt"/>
            </a:endParaRPr>
          </a:p>
        </p:txBody>
      </p:sp>
      <p:sp>
        <p:nvSpPr>
          <p:cNvPr id="4" name="矩形 259"/>
          <p:cNvSpPr>
            <a:spLocks noChangeArrowheads="1"/>
          </p:cNvSpPr>
          <p:nvPr/>
        </p:nvSpPr>
        <p:spPr bwMode="auto">
          <a:xfrm>
            <a:off x="164251" y="429404"/>
            <a:ext cx="568615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pitchFamily="34" charset="0"/>
              </a:defRPr>
            </a:lvl9pPr>
          </a:lstStyle>
          <a:p>
            <a:pPr fontAlgn="base">
              <a:spcAft>
                <a:spcPct val="0"/>
              </a:spcAft>
              <a:buFont typeface="Arial" panose="020B0604020202020204" pitchFamily="34" charset="0"/>
              <a:buNone/>
            </a:pPr>
            <a:r>
              <a:rPr lang="en-US" altLang="zh-CN" sz="5700" b="1" cap="all" dirty="0" smtClean="0">
                <a:solidFill>
                  <a:prstClr val="white"/>
                </a:solidFill>
                <a:latin typeface="Calibri" panose="020F0502020204030204"/>
                <a:ea typeface="+mn-ea"/>
                <a:cs typeface="+mn-ea"/>
                <a:sym typeface="+mn-lt"/>
              </a:rPr>
              <a:t>HỆ THỐNG QUẢN LÝ KÝ TÚC XÁ</a:t>
            </a:r>
            <a:endParaRPr lang="en-US" altLang="zh-CN" sz="5700" b="1" cap="all" dirty="0" smtClean="0">
              <a:solidFill>
                <a:prstClr val="white"/>
              </a:solidFill>
              <a:latin typeface="Calibri" panose="020F0502020204030204"/>
              <a:ea typeface="+mn-ea"/>
              <a:cs typeface="+mn-ea"/>
              <a:sym typeface="+mn-lt"/>
            </a:endParaRPr>
          </a:p>
        </p:txBody>
      </p:sp>
      <p:sp>
        <p:nvSpPr>
          <p:cNvPr id="16" name="菱形 15"/>
          <p:cNvSpPr/>
          <p:nvPr/>
        </p:nvSpPr>
        <p:spPr>
          <a:xfrm>
            <a:off x="1935441" y="-817826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7" name="菱形 16"/>
          <p:cNvSpPr/>
          <p:nvPr/>
        </p:nvSpPr>
        <p:spPr>
          <a:xfrm>
            <a:off x="8602566" y="2616156"/>
            <a:ext cx="9839586" cy="9840126"/>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9" name="菱形 18"/>
          <p:cNvSpPr/>
          <p:nvPr/>
        </p:nvSpPr>
        <p:spPr>
          <a:xfrm>
            <a:off x="-1692530" y="502369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2" name="TextBox 1"/>
          <p:cNvSpPr txBox="1"/>
          <p:nvPr/>
        </p:nvSpPr>
        <p:spPr>
          <a:xfrm>
            <a:off x="375523" y="4035518"/>
            <a:ext cx="5703483" cy="1197610"/>
          </a:xfrm>
          <a:prstGeom prst="rect">
            <a:avLst/>
          </a:prstGeom>
          <a:noFill/>
        </p:spPr>
        <p:txBody>
          <a:bodyPr wrap="square" lIns="91404" tIns="45702" rIns="91404" bIns="45702" rtlCol="0">
            <a:spAutoFit/>
          </a:bodyPr>
          <a:lstStyle/>
          <a:p>
            <a:r>
              <a:rPr lang="en-US" sz="2400" b="1" dirty="0">
                <a:solidFill>
                  <a:schemeClr val="bg1"/>
                </a:solidFill>
              </a:rPr>
              <a:t>Thành viên:  </a:t>
            </a:r>
            <a:r>
              <a:rPr lang="vi-VN" altLang="en-US" sz="2400" b="1" dirty="0">
                <a:solidFill>
                  <a:schemeClr val="bg1"/>
                </a:solidFill>
              </a:rPr>
              <a:t>Dương Minh </a:t>
            </a:r>
            <a:r>
              <a:rPr lang="vi-VN" altLang="en-US" sz="2400" b="1" dirty="0">
                <a:solidFill>
                  <a:schemeClr val="bg1"/>
                </a:solidFill>
              </a:rPr>
              <a:t>Hưng</a:t>
            </a:r>
            <a:endParaRPr lang="vi-VN" altLang="en-US" sz="2400" b="1" dirty="0">
              <a:solidFill>
                <a:schemeClr val="bg1"/>
              </a:solidFill>
            </a:endParaRPr>
          </a:p>
          <a:p>
            <a:pPr marL="914400" lvl="2" indent="457200"/>
            <a:r>
              <a:rPr lang="vi-VN" altLang="en-US" sz="2400" b="1" dirty="0">
                <a:solidFill>
                  <a:schemeClr val="bg1"/>
                </a:solidFill>
              </a:rPr>
              <a:t>   Nguyễn Ánh </a:t>
            </a:r>
            <a:r>
              <a:rPr lang="vi-VN" altLang="en-US" sz="2400" b="1" dirty="0">
                <a:solidFill>
                  <a:schemeClr val="bg1"/>
                </a:solidFill>
              </a:rPr>
              <a:t>Ngọc</a:t>
            </a:r>
            <a:endParaRPr lang="vi-VN" altLang="en-US" sz="2400" b="1" dirty="0">
              <a:solidFill>
                <a:schemeClr val="bg1"/>
              </a:solidFill>
            </a:endParaRPr>
          </a:p>
          <a:p>
            <a:pPr marL="914400" lvl="2" indent="457200"/>
            <a:r>
              <a:rPr lang="vi-VN" altLang="en-US" sz="2400" b="1" dirty="0">
                <a:solidFill>
                  <a:schemeClr val="bg1"/>
                </a:solidFill>
              </a:rPr>
              <a:t>   Nguyễn Văn </a:t>
            </a:r>
            <a:r>
              <a:rPr lang="vi-VN" altLang="en-US" sz="2400" b="1" dirty="0">
                <a:solidFill>
                  <a:schemeClr val="bg1"/>
                </a:solidFill>
              </a:rPr>
              <a:t>Tân</a:t>
            </a:r>
            <a:endParaRPr lang="vi-VN" altLang="en-US" sz="2400" b="1" dirty="0">
              <a:solidFill>
                <a:schemeClr val="bg1"/>
              </a:solidFill>
            </a:endParaRPr>
          </a:p>
        </p:txBody>
      </p:sp>
      <p:sp>
        <p:nvSpPr>
          <p:cNvPr id="3" name="TextBox 2"/>
          <p:cNvSpPr txBox="1"/>
          <p:nvPr/>
        </p:nvSpPr>
        <p:spPr>
          <a:xfrm>
            <a:off x="164251" y="2323768"/>
            <a:ext cx="603773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Thiết kế và xây dựng phần mềm</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childTnLst>
                          </p:cTn>
                        </p:par>
                        <p:par>
                          <p:cTn id="34" fill="hold">
                            <p:stCondLst>
                              <p:cond delay="225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4" grpId="0"/>
      <p:bldP spid="4" grpId="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1783715" y="-291465"/>
            <a:ext cx="3478530" cy="3478530"/>
          </a:xfrm>
          <a:prstGeom prst="diamond">
            <a:avLst/>
          </a:prstGeom>
          <a:blipFill rotWithShape="1">
            <a:blip r:embed="rId1"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8" name="菱形 7"/>
          <p:cNvSpPr/>
          <p:nvPr/>
        </p:nvSpPr>
        <p:spPr>
          <a:xfrm>
            <a:off x="20955" y="1518920"/>
            <a:ext cx="3478530" cy="3478530"/>
          </a:xfrm>
          <a:prstGeom prst="diamond">
            <a:avLst/>
          </a:prstGeom>
          <a:blipFill rotWithShape="1">
            <a:blip r:embed="rId2"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9" name="菱形 8"/>
          <p:cNvSpPr/>
          <p:nvPr/>
        </p:nvSpPr>
        <p:spPr>
          <a:xfrm>
            <a:off x="1827530" y="3326130"/>
            <a:ext cx="3478530" cy="3478530"/>
          </a:xfrm>
          <a:prstGeom prst="diamond">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0" name="菱形 9"/>
          <p:cNvSpPr/>
          <p:nvPr/>
        </p:nvSpPr>
        <p:spPr>
          <a:xfrm>
            <a:off x="3642360" y="5119370"/>
            <a:ext cx="3478530" cy="3478530"/>
          </a:xfrm>
          <a:prstGeom prst="diamond">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2" name="菱形 11"/>
          <p:cNvSpPr/>
          <p:nvPr/>
        </p:nvSpPr>
        <p:spPr>
          <a:xfrm>
            <a:off x="20955" y="511937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3" name="直角三角形 12"/>
          <p:cNvSpPr/>
          <p:nvPr/>
        </p:nvSpPr>
        <p:spPr>
          <a:xfrm flipH="1" flipV="1">
            <a:off x="10493377" y="-17145"/>
            <a:ext cx="1717675" cy="171767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2" name="文本框 1"/>
          <p:cNvSpPr txBox="1"/>
          <p:nvPr/>
        </p:nvSpPr>
        <p:spPr>
          <a:xfrm>
            <a:off x="4576445" y="1708785"/>
            <a:ext cx="6666230" cy="1322070"/>
          </a:xfrm>
          <a:prstGeom prst="rect">
            <a:avLst/>
          </a:prstGeom>
          <a:noFill/>
        </p:spPr>
        <p:txBody>
          <a:bodyPr wrap="square" lIns="91404" tIns="45702" rIns="91404" bIns="45702" rtlCol="0">
            <a:spAutoFit/>
          </a:bodyPr>
          <a:lstStyle/>
          <a:p>
            <a:pPr algn="r"/>
            <a:r>
              <a:rPr lang="en-US" altLang="zh-CN" sz="8000" b="1" dirty="0">
                <a:solidFill>
                  <a:schemeClr val="accent6">
                    <a:lumMod val="75000"/>
                  </a:schemeClr>
                </a:solidFill>
                <a:latin typeface="Microsoft YaHei UI" panose="020B0503020204020204" pitchFamily="34" charset="-122"/>
                <a:ea typeface="Microsoft YaHei UI" panose="020B0503020204020204" pitchFamily="34" charset="-122"/>
              </a:rPr>
              <a:t>THANK </a:t>
            </a:r>
            <a:r>
              <a:rPr lang="en-US" altLang="zh-CN" sz="8000" b="1" dirty="0">
                <a:solidFill>
                  <a:schemeClr val="tx1">
                    <a:lumMod val="85000"/>
                    <a:lumOff val="15000"/>
                  </a:schemeClr>
                </a:solidFill>
                <a:latin typeface="Microsoft YaHei UI" panose="020B0503020204020204" pitchFamily="34" charset="-122"/>
                <a:ea typeface="Microsoft YaHei UI" panose="020B0503020204020204" pitchFamily="34" charset="-122"/>
              </a:rPr>
              <a:t>YOU</a:t>
            </a:r>
            <a:endParaRPr lang="en-US" altLang="zh-CN" sz="8000" b="1" dirty="0">
              <a:solidFill>
                <a:schemeClr val="tx1">
                  <a:lumMod val="85000"/>
                  <a:lumOff val="15000"/>
                </a:schemeClr>
              </a:solidFill>
              <a:latin typeface="Microsoft YaHei UI" panose="020B0503020204020204" pitchFamily="34" charset="-122"/>
              <a:ea typeface="Microsoft YaHei UI" panose="020B0503020204020204" pitchFamily="34" charset="-122"/>
            </a:endParaRPr>
          </a:p>
        </p:txBody>
      </p:sp>
      <p:sp>
        <p:nvSpPr>
          <p:cNvPr id="3" name="文本框 2"/>
          <p:cNvSpPr txBox="1"/>
          <p:nvPr/>
        </p:nvSpPr>
        <p:spPr>
          <a:xfrm>
            <a:off x="5306060" y="2887518"/>
            <a:ext cx="5707380" cy="1754326"/>
          </a:xfrm>
          <a:prstGeom prst="rect">
            <a:avLst/>
          </a:prstGeom>
          <a:noFill/>
        </p:spPr>
        <p:txBody>
          <a:bodyPr wrap="square" lIns="91404" tIns="45702" rIns="91404" bIns="45702" rtlCol="0">
            <a:spAutoFit/>
          </a:bodyPr>
          <a:lstStyle/>
          <a:p>
            <a:pPr algn="r">
              <a:lnSpc>
                <a:spcPct val="180000"/>
              </a:lnSpc>
            </a:pPr>
            <a:r>
              <a:rPr lang="en-US" altLang="zh-CN" sz="6000" b="1" dirty="0">
                <a:solidFill>
                  <a:schemeClr val="accent6"/>
                </a:solidFill>
                <a:latin typeface="Lora" panose="02000503000000020004" charset="0"/>
                <a:ea typeface="Microsoft YaHei UI" panose="020B0503020204020204" pitchFamily="34" charset="-122"/>
                <a:sym typeface="+mn-ea"/>
              </a:rPr>
              <a:t>for</a:t>
            </a:r>
            <a:r>
              <a:rPr lang="en-US" altLang="zh-CN" sz="6000" b="1" dirty="0">
                <a:solidFill>
                  <a:schemeClr val="tx1">
                    <a:lumMod val="85000"/>
                    <a:lumOff val="15000"/>
                  </a:schemeClr>
                </a:solidFill>
                <a:latin typeface="Lora" panose="02000503000000020004" charset="0"/>
                <a:ea typeface="Microsoft YaHei UI" panose="020B0503020204020204" pitchFamily="34" charset="-122"/>
                <a:sym typeface="+mn-ea"/>
              </a:rPr>
              <a:t> watching….</a:t>
            </a:r>
            <a:endParaRPr lang="zh-CN" altLang="en-US" sz="6000" b="1" dirty="0">
              <a:solidFill>
                <a:schemeClr val="tx1">
                  <a:lumMod val="85000"/>
                  <a:lumOff val="15000"/>
                </a:schemeClr>
              </a:solidFill>
              <a:latin typeface="Lora" panose="02000503000000020004" charset="0"/>
              <a:ea typeface="Microsoft YaHei UI" panose="020B0503020204020204" pitchFamily="34" charset="-122"/>
              <a:sym typeface="+mn-ea"/>
            </a:endParaRPr>
          </a:p>
        </p:txBody>
      </p:sp>
      <p:sp>
        <p:nvSpPr>
          <p:cNvPr id="4" name="菱形 3"/>
          <p:cNvSpPr/>
          <p:nvPr/>
        </p:nvSpPr>
        <p:spPr>
          <a:xfrm>
            <a:off x="20955" y="-209931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14" presetClass="entr" presetSubtype="5" fill="hold" grpId="1"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randombar(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2" grpId="0" bldLvl="0" animBg="1"/>
      <p:bldP spid="13" grpId="0" bldLvl="0" animBg="1"/>
      <p:bldP spid="2" grpId="0"/>
      <p:bldP spid="3" grpId="0"/>
      <p:bldP spid="3" grpId="1"/>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415502" y="437573"/>
            <a:ext cx="5678223" cy="763600"/>
          </a:xfrm>
          <a:prstGeom prst="rect">
            <a:avLst/>
          </a:prstGeom>
        </p:spPr>
        <p:txBody>
          <a:bodyPr spcFirstLastPara="1" wrap="square" lIns="121897" tIns="121897" rIns="121897" bIns="121897" anchor="t" anchorCtr="0">
            <a:noAutofit/>
          </a:bodyPr>
          <a:lstStyle/>
          <a:p>
            <a:r>
              <a:rPr lang="en-GB" dirty="0" smtClean="0"/>
              <a:t>Mục đích</a:t>
            </a:r>
            <a:endParaRPr dirty="0"/>
          </a:p>
        </p:txBody>
      </p:sp>
      <p:sp>
        <p:nvSpPr>
          <p:cNvPr id="486" name="Google Shape;486;p53"/>
          <p:cNvSpPr txBox="1">
            <a:spLocks noGrp="1"/>
          </p:cNvSpPr>
          <p:nvPr>
            <p:ph type="subTitle" idx="2"/>
          </p:nvPr>
        </p:nvSpPr>
        <p:spPr>
          <a:xfrm>
            <a:off x="487213" y="1176007"/>
            <a:ext cx="5436176" cy="524800"/>
          </a:xfrm>
          <a:prstGeom prst="rect">
            <a:avLst/>
          </a:prstGeom>
        </p:spPr>
        <p:txBody>
          <a:bodyPr spcFirstLastPara="1" wrap="square" lIns="121897" tIns="121897" rIns="121897" bIns="121897" anchor="t" anchorCtr="0">
            <a:noAutofit/>
          </a:bodyPr>
          <a:lstStyle/>
          <a:p>
            <a:pPr marL="0" indent="0">
              <a:spcAft>
                <a:spcPts val="2135"/>
              </a:spcAft>
            </a:pPr>
            <a:r>
              <a:rPr lang="en-GB" sz="1800" dirty="0" smtClean="0">
                <a:latin typeface="Muli"/>
                <a:ea typeface="Muli"/>
                <a:cs typeface="Muli"/>
                <a:sym typeface="Muli"/>
              </a:rPr>
              <a:t>Hệ thống quản lý ký túc xá</a:t>
            </a:r>
            <a:endParaRPr sz="1800" dirty="0">
              <a:latin typeface="Muli"/>
              <a:ea typeface="Muli"/>
              <a:cs typeface="Muli"/>
              <a:sym typeface="Muli"/>
            </a:endParaRPr>
          </a:p>
        </p:txBody>
      </p:sp>
      <p:pic>
        <p:nvPicPr>
          <p:cNvPr id="487" name="Google Shape;487;p53" descr="O81GBA0.jpg"/>
          <p:cNvPicPr preferRelativeResize="0"/>
          <p:nvPr/>
        </p:nvPicPr>
        <p:blipFill rotWithShape="1">
          <a:blip r:embed="rId1"/>
          <a:srcRect l="17467" r="25781"/>
          <a:stretch>
            <a:fillRect/>
          </a:stretch>
        </p:blipFill>
        <p:spPr>
          <a:xfrm>
            <a:off x="6317405" y="0"/>
            <a:ext cx="5874595" cy="6858005"/>
          </a:xfrm>
          <a:prstGeom prst="rect">
            <a:avLst/>
          </a:prstGeom>
          <a:noFill/>
          <a:ln>
            <a:noFill/>
          </a:ln>
        </p:spPr>
      </p:pic>
      <p:sp>
        <p:nvSpPr>
          <p:cNvPr id="509" name="Google Shape;509;p53"/>
          <p:cNvSpPr txBox="1">
            <a:spLocks noGrp="1"/>
          </p:cNvSpPr>
          <p:nvPr>
            <p:ph type="body" idx="1"/>
          </p:nvPr>
        </p:nvSpPr>
        <p:spPr>
          <a:xfrm>
            <a:off x="815841" y="2961505"/>
            <a:ext cx="3901004" cy="1192762"/>
          </a:xfrm>
          <a:prstGeom prst="rect">
            <a:avLst/>
          </a:prstGeom>
        </p:spPr>
        <p:txBody>
          <a:bodyPr spcFirstLastPara="1" wrap="square" lIns="121897" tIns="121897" rIns="121897" bIns="121897" anchor="t" anchorCtr="0">
            <a:noAutofit/>
          </a:bodyPr>
          <a:lstStyle/>
          <a:p>
            <a:pPr marL="0" indent="0">
              <a:spcAft>
                <a:spcPts val="2135"/>
              </a:spcAft>
              <a:buNone/>
            </a:pPr>
            <a:r>
              <a:rPr lang="en-US" sz="2000" dirty="0">
                <a:solidFill>
                  <a:schemeClr val="tx2"/>
                </a:solidFill>
              </a:rPr>
              <a:t>T</a:t>
            </a:r>
            <a:r>
              <a:rPr lang="vi-VN" sz="2000" dirty="0" smtClean="0">
                <a:solidFill>
                  <a:schemeClr val="tx2"/>
                </a:solidFill>
              </a:rPr>
              <a:t>rong </a:t>
            </a:r>
            <a:r>
              <a:rPr lang="vi-VN" sz="2000" dirty="0">
                <a:solidFill>
                  <a:schemeClr val="tx2"/>
                </a:solidFill>
              </a:rPr>
              <a:t>đề tài </a:t>
            </a:r>
            <a:r>
              <a:rPr lang="vi-VN" sz="2000" dirty="0" smtClean="0">
                <a:solidFill>
                  <a:schemeClr val="tx2"/>
                </a:solidFill>
              </a:rPr>
              <a:t>chỉ </a:t>
            </a:r>
            <a:r>
              <a:rPr lang="vi-VN" sz="2000" dirty="0">
                <a:solidFill>
                  <a:schemeClr val="tx2"/>
                </a:solidFill>
              </a:rPr>
              <a:t>tập trung vào công việc quản sinh viên, phòng </a:t>
            </a:r>
            <a:r>
              <a:rPr lang="vi-VN" sz="2000" dirty="0" smtClean="0">
                <a:solidFill>
                  <a:schemeClr val="tx2"/>
                </a:solidFill>
              </a:rPr>
              <a:t>trọ</a:t>
            </a:r>
            <a:endParaRPr sz="1300" b="1" dirty="0">
              <a:solidFill>
                <a:srgbClr val="000000"/>
              </a:solidFill>
            </a:endParaRPr>
          </a:p>
        </p:txBody>
      </p:sp>
      <p:sp>
        <p:nvSpPr>
          <p:cNvPr id="510" name="Google Shape;510;p53"/>
          <p:cNvSpPr txBox="1">
            <a:spLocks noGrp="1"/>
          </p:cNvSpPr>
          <p:nvPr>
            <p:ph type="body" idx="3"/>
          </p:nvPr>
        </p:nvSpPr>
        <p:spPr>
          <a:xfrm>
            <a:off x="619475" y="2733524"/>
            <a:ext cx="4789200" cy="2596400"/>
          </a:xfrm>
          <a:prstGeom prst="rect">
            <a:avLst/>
          </a:prstGeom>
        </p:spPr>
        <p:txBody>
          <a:bodyPr spcFirstLastPara="1" wrap="square" lIns="121897" tIns="121897" rIns="121897" bIns="121897" anchor="t" anchorCtr="0">
            <a:noAutofit/>
          </a:bodyPr>
          <a:lstStyle/>
          <a:p>
            <a:pPr marL="0" indent="0" algn="just">
              <a:lnSpc>
                <a:spcPct val="100000"/>
              </a:lnSpc>
              <a:buNone/>
            </a:pPr>
            <a:r>
              <a:rPr lang="vi-VN" sz="2000" dirty="0" smtClean="0">
                <a:solidFill>
                  <a:schemeClr val="tx2"/>
                </a:solidFill>
              </a:rPr>
              <a:t>Dự </a:t>
            </a:r>
            <a:r>
              <a:rPr lang="vi-VN" sz="2000" dirty="0">
                <a:solidFill>
                  <a:schemeClr val="tx2"/>
                </a:solidFill>
              </a:rPr>
              <a:t>án nhằm mục đích hỗ trợ trường đại học </a:t>
            </a:r>
            <a:r>
              <a:rPr lang="vi-VN" sz="2000" dirty="0">
                <a:solidFill>
                  <a:schemeClr val="tx2"/>
                </a:solidFill>
              </a:rPr>
              <a:t>Phenikaa trong việc quản lý các phòng trọ và sinh viên trong ký túc xá một cách nhanh chóng và dễ dàng, giảm chi phí và thủ tục các giấy tờ không cần thiết </a:t>
            </a:r>
            <a:endParaRPr lang="vi-VN" sz="2000" dirty="0">
              <a:solidFill>
                <a:schemeClr val="tx2"/>
              </a:solidFill>
            </a:endParaRPr>
          </a:p>
          <a:p>
            <a:pPr marL="0" indent="0" algn="just">
              <a:lnSpc>
                <a:spcPct val="100000"/>
              </a:lnSpc>
              <a:buNone/>
            </a:pPr>
            <a:endParaRPr sz="1300" dirty="0">
              <a:solidFill>
                <a:srgbClr val="000000"/>
              </a:solidFill>
            </a:endParaRPr>
          </a:p>
          <a:p>
            <a:pPr marL="0" indent="0" algn="just">
              <a:lnSpc>
                <a:spcPct val="100000"/>
              </a:lnSpc>
              <a:spcBef>
                <a:spcPts val="1465"/>
              </a:spcBef>
              <a:spcAft>
                <a:spcPts val="1465"/>
              </a:spcAft>
              <a:buNone/>
            </a:pPr>
            <a:endParaRPr sz="1400" dirty="0">
              <a:solidFill>
                <a:srgbClr val="000000"/>
              </a:solidFill>
              <a:highlight>
                <a:srgbClr val="FFFFFF"/>
              </a:highlight>
              <a:latin typeface="Open Sans"/>
              <a:ea typeface="Open Sans"/>
              <a:cs typeface="Open Sans"/>
              <a:sym typeface="Open Sans"/>
            </a:endParaRPr>
          </a:p>
        </p:txBody>
      </p:sp>
      <p:sp>
        <p:nvSpPr>
          <p:cNvPr id="28" name="Google Shape;485;p53"/>
          <p:cNvSpPr txBox="1"/>
          <p:nvPr/>
        </p:nvSpPr>
        <p:spPr>
          <a:xfrm>
            <a:off x="528477" y="441391"/>
            <a:ext cx="5678223" cy="763600"/>
          </a:xfrm>
          <a:prstGeom prst="rect">
            <a:avLst/>
          </a:prstGeom>
        </p:spPr>
        <p:txBody>
          <a:bodyPr spcFirstLastPara="1" vert="horz" wrap="square" lIns="121897" tIns="121897" rIns="121897" bIns="121897" rtlCol="0" anchor="t" anchorCtr="0">
            <a:noAutofit/>
          </a:bodyPr>
          <a:lstStyle>
            <a:lvl1pPr lvl="0" algn="l" defTabSz="913765"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Phạm vi</a:t>
            </a:r>
            <a:endParaRPr lang="vi-VN" dirty="0"/>
          </a:p>
        </p:txBody>
      </p:sp>
      <p:sp>
        <p:nvSpPr>
          <p:cNvPr id="2" name="Rectangle 1"/>
          <p:cNvSpPr/>
          <p:nvPr/>
        </p:nvSpPr>
        <p:spPr>
          <a:xfrm>
            <a:off x="415502" y="4154267"/>
            <a:ext cx="5407074" cy="707886"/>
          </a:xfrm>
          <a:prstGeom prst="rect">
            <a:avLst/>
          </a:prstGeom>
        </p:spPr>
        <p:txBody>
          <a:bodyPr wrap="square">
            <a:spAutoFit/>
          </a:bodyPr>
          <a:lstStyle/>
          <a:p>
            <a:pPr>
              <a:spcAft>
                <a:spcPts val="2135"/>
              </a:spcAft>
            </a:pPr>
            <a:r>
              <a:rPr lang="en-US" sz="2000" dirty="0">
                <a:solidFill>
                  <a:schemeClr val="tx2"/>
                </a:solidFill>
                <a:sym typeface="Wingdings" panose="05000000000000000000" pitchFamily="2" charset="2"/>
              </a:rPr>
              <a:t> </a:t>
            </a:r>
            <a:r>
              <a:rPr lang="vi-VN" sz="2000" dirty="0">
                <a:solidFill>
                  <a:schemeClr val="tx2"/>
                </a:solidFill>
              </a:rPr>
              <a:t>Những khâu như quản lý : hóa đơn điện nước, tiền phòng thì sẽ là hướng phát triển tiếp theo</a:t>
            </a:r>
            <a:endParaRPr lang="vi-VN" sz="20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5"/>
                                        </p:tgtEl>
                                        <p:attrNameLst>
                                          <p:attrName>style.visibility</p:attrName>
                                        </p:attrNameLst>
                                      </p:cBhvr>
                                      <p:to>
                                        <p:strVal val="visible"/>
                                      </p:to>
                                    </p:set>
                                    <p:anim calcmode="lin" valueType="num">
                                      <p:cBhvr additive="base">
                                        <p:cTn id="7" dur="500" fill="hold"/>
                                        <p:tgtEl>
                                          <p:spTgt spid="485"/>
                                        </p:tgtEl>
                                        <p:attrNameLst>
                                          <p:attrName>ppt_x</p:attrName>
                                        </p:attrNameLst>
                                      </p:cBhvr>
                                      <p:tavLst>
                                        <p:tav tm="0">
                                          <p:val>
                                            <p:strVal val="#ppt_x"/>
                                          </p:val>
                                        </p:tav>
                                        <p:tav tm="100000">
                                          <p:val>
                                            <p:strVal val="#ppt_x"/>
                                          </p:val>
                                        </p:tav>
                                      </p:tavLst>
                                    </p:anim>
                                    <p:anim calcmode="lin" valueType="num">
                                      <p:cBhvr additive="base">
                                        <p:cTn id="8" dur="500" fill="hold"/>
                                        <p:tgtEl>
                                          <p:spTgt spid="4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0">
                                            <p:txEl>
                                              <p:pRg st="0" end="0"/>
                                            </p:txEl>
                                          </p:spTgt>
                                        </p:tgtEl>
                                        <p:attrNameLst>
                                          <p:attrName>style.visibility</p:attrName>
                                        </p:attrNameLst>
                                      </p:cBhvr>
                                      <p:to>
                                        <p:strVal val="visible"/>
                                      </p:to>
                                    </p:set>
                                    <p:anim calcmode="lin" valueType="num">
                                      <p:cBhvr additive="base">
                                        <p:cTn id="11" dur="500" fill="hold"/>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485"/>
                                        </p:tgtEl>
                                        <p:attrNameLst>
                                          <p:attrName>ppt_x</p:attrName>
                                        </p:attrNameLst>
                                      </p:cBhvr>
                                      <p:tavLst>
                                        <p:tav tm="0">
                                          <p:val>
                                            <p:strVal val="ppt_x"/>
                                          </p:val>
                                        </p:tav>
                                        <p:tav tm="100000">
                                          <p:val>
                                            <p:strVal val="ppt_x"/>
                                          </p:val>
                                        </p:tav>
                                      </p:tavLst>
                                    </p:anim>
                                    <p:anim calcmode="lin" valueType="num">
                                      <p:cBhvr additive="base">
                                        <p:cTn id="17" dur="500"/>
                                        <p:tgtEl>
                                          <p:spTgt spid="485"/>
                                        </p:tgtEl>
                                        <p:attrNameLst>
                                          <p:attrName>ppt_y</p:attrName>
                                        </p:attrNameLst>
                                      </p:cBhvr>
                                      <p:tavLst>
                                        <p:tav tm="0">
                                          <p:val>
                                            <p:strVal val="ppt_y"/>
                                          </p:val>
                                        </p:tav>
                                        <p:tav tm="100000">
                                          <p:val>
                                            <p:strVal val="1+ppt_h/2"/>
                                          </p:val>
                                        </p:tav>
                                      </p:tavLst>
                                    </p:anim>
                                    <p:set>
                                      <p:cBhvr>
                                        <p:cTn id="18" dur="1" fill="hold">
                                          <p:stCondLst>
                                            <p:cond delay="499"/>
                                          </p:stCondLst>
                                        </p:cTn>
                                        <p:tgtEl>
                                          <p:spTgt spid="485"/>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510">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510">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09">
                                            <p:txEl>
                                              <p:pRg st="0" end="0"/>
                                            </p:txEl>
                                          </p:spTgt>
                                        </p:tgtEl>
                                        <p:attrNameLst>
                                          <p:attrName>style.visibility</p:attrName>
                                        </p:attrNameLst>
                                      </p:cBhvr>
                                      <p:to>
                                        <p:strVal val="visible"/>
                                      </p:to>
                                    </p:set>
                                    <p:anim calcmode="lin" valueType="num">
                                      <p:cBhvr additive="base">
                                        <p:cTn id="27" dur="500" fill="hold"/>
                                        <p:tgtEl>
                                          <p:spTgt spid="50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5" grpId="1"/>
      <p:bldP spid="509" grpId="0" build="p"/>
      <p:bldP spid="510" grpId="0" build="p"/>
      <p:bldP spid="510" grpId="1" build="p"/>
      <p:bldP spid="2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5208" y="3479020"/>
            <a:ext cx="2736294" cy="966218"/>
          </a:xfrm>
        </p:spPr>
        <p:txBody>
          <a:bodyPr/>
          <a:lstStyle/>
          <a:p>
            <a:pPr marL="152400" indent="0">
              <a:buNone/>
            </a:pPr>
            <a:r>
              <a:rPr lang="en-US" dirty="0" smtClean="0">
                <a:solidFill>
                  <a:schemeClr val="tx2"/>
                </a:solidFill>
              </a:rPr>
              <a:t>Ngôn ngữ </a:t>
            </a:r>
            <a:endParaRPr lang="en-US" dirty="0">
              <a:solidFill>
                <a:schemeClr val="tx2"/>
              </a:solidFill>
            </a:endParaRPr>
          </a:p>
        </p:txBody>
      </p:sp>
      <p:sp>
        <p:nvSpPr>
          <p:cNvPr id="6" name="Google Shape;486;p53"/>
          <p:cNvSpPr txBox="1"/>
          <p:nvPr/>
        </p:nvSpPr>
        <p:spPr>
          <a:xfrm>
            <a:off x="649500" y="1083967"/>
            <a:ext cx="5436176" cy="524800"/>
          </a:xfrm>
          <a:prstGeom prst="rect">
            <a:avLst/>
          </a:prstGeom>
        </p:spPr>
        <p:txBody>
          <a:bodyPr spcFirstLastPara="1" vert="horz" wrap="square" lIns="121897" tIns="121897" rIns="121897" bIns="121897" rtlCol="0" anchor="t" anchorCtr="0">
            <a:noAutofit/>
          </a:bodyPr>
          <a:lstStyle>
            <a:lvl1pPr marL="228600" lvl="0" indent="-228600" algn="l" defTabSz="913765" rtl="0" eaLnBrk="1" latinLnBrk="0" hangingPunct="1">
              <a:lnSpc>
                <a:spcPct val="90000"/>
              </a:lnSpc>
              <a:spcBef>
                <a:spcPts val="0"/>
              </a:spcBef>
              <a:spcAft>
                <a:spcPts val="0"/>
              </a:spcAft>
              <a:buFont typeface="Arial" panose="020B0604020202020204" pitchFamily="34" charset="0"/>
              <a:buNone/>
              <a:defRPr sz="2800" kern="1200">
                <a:solidFill>
                  <a:schemeClr val="tx1"/>
                </a:solidFill>
                <a:latin typeface="+mn-lt"/>
                <a:ea typeface="+mn-ea"/>
                <a:cs typeface="+mn-cs"/>
              </a:defRPr>
            </a:lvl1pPr>
            <a:lvl2pPr marL="685165" lvl="1" indent="-228600" algn="l" defTabSz="913765" rtl="0" eaLnBrk="1" latinLnBrk="0" hangingPunct="1">
              <a:lnSpc>
                <a:spcPct val="90000"/>
              </a:lnSpc>
              <a:spcBef>
                <a:spcPts val="2135"/>
              </a:spcBef>
              <a:spcAft>
                <a:spcPts val="0"/>
              </a:spcAft>
              <a:buFont typeface="Arial" panose="020B0604020202020204" pitchFamily="34" charset="0"/>
              <a:buNone/>
              <a:defRPr sz="2400" kern="1200">
                <a:solidFill>
                  <a:schemeClr val="tx1"/>
                </a:solidFill>
                <a:latin typeface="+mn-lt"/>
                <a:ea typeface="+mn-ea"/>
                <a:cs typeface="+mn-cs"/>
              </a:defRPr>
            </a:lvl2pPr>
            <a:lvl3pPr marL="1142365" lvl="2" indent="-228600" algn="l" defTabSz="913765" rtl="0" eaLnBrk="1" latinLnBrk="0" hangingPunct="1">
              <a:lnSpc>
                <a:spcPct val="90000"/>
              </a:lnSpc>
              <a:spcBef>
                <a:spcPts val="2135"/>
              </a:spcBef>
              <a:spcAft>
                <a:spcPts val="0"/>
              </a:spcAft>
              <a:buFont typeface="Arial" panose="020B0604020202020204" pitchFamily="34" charset="0"/>
              <a:buNone/>
              <a:defRPr sz="2000" kern="1200">
                <a:solidFill>
                  <a:schemeClr val="tx1"/>
                </a:solidFill>
                <a:latin typeface="+mn-lt"/>
                <a:ea typeface="+mn-ea"/>
                <a:cs typeface="+mn-cs"/>
              </a:defRPr>
            </a:lvl3pPr>
            <a:lvl4pPr marL="1599565" lvl="3" indent="-228600" algn="l" defTabSz="913765" rtl="0" eaLnBrk="1" latinLnBrk="0" hangingPunct="1">
              <a:lnSpc>
                <a:spcPct val="90000"/>
              </a:lnSpc>
              <a:spcBef>
                <a:spcPts val="2135"/>
              </a:spcBef>
              <a:spcAft>
                <a:spcPts val="0"/>
              </a:spcAft>
              <a:buFont typeface="Arial" panose="020B0604020202020204" pitchFamily="34" charset="0"/>
              <a:buNone/>
              <a:defRPr sz="1800" kern="1200">
                <a:solidFill>
                  <a:schemeClr val="tx1"/>
                </a:solidFill>
                <a:latin typeface="+mn-lt"/>
                <a:ea typeface="+mn-ea"/>
                <a:cs typeface="+mn-cs"/>
              </a:defRPr>
            </a:lvl4pPr>
            <a:lvl5pPr marL="2056130" lvl="4" indent="-228600" algn="l" defTabSz="913765" rtl="0" eaLnBrk="1" latinLnBrk="0" hangingPunct="1">
              <a:lnSpc>
                <a:spcPct val="90000"/>
              </a:lnSpc>
              <a:spcBef>
                <a:spcPts val="2135"/>
              </a:spcBef>
              <a:spcAft>
                <a:spcPts val="0"/>
              </a:spcAft>
              <a:buFont typeface="Arial" panose="020B0604020202020204" pitchFamily="34" charset="0"/>
              <a:buNone/>
              <a:defRPr sz="1800" kern="1200">
                <a:solidFill>
                  <a:schemeClr val="tx1"/>
                </a:solidFill>
                <a:latin typeface="+mn-lt"/>
                <a:ea typeface="+mn-ea"/>
                <a:cs typeface="+mn-cs"/>
              </a:defRPr>
            </a:lvl5pPr>
            <a:lvl6pPr marL="2513330" lvl="5" indent="-228600" algn="l" defTabSz="913765" rtl="0" eaLnBrk="1" latinLnBrk="0" hangingPunct="1">
              <a:lnSpc>
                <a:spcPct val="90000"/>
              </a:lnSpc>
              <a:spcBef>
                <a:spcPts val="2135"/>
              </a:spcBef>
              <a:spcAft>
                <a:spcPts val="0"/>
              </a:spcAft>
              <a:buFont typeface="Arial" panose="020B0604020202020204" pitchFamily="34" charset="0"/>
              <a:buNone/>
              <a:defRPr sz="1800" kern="1200">
                <a:solidFill>
                  <a:schemeClr val="tx1"/>
                </a:solidFill>
                <a:latin typeface="+mn-lt"/>
                <a:ea typeface="+mn-ea"/>
                <a:cs typeface="+mn-cs"/>
              </a:defRPr>
            </a:lvl6pPr>
            <a:lvl7pPr marL="2970530" lvl="6" indent="-228600" algn="l" defTabSz="913765" rtl="0" eaLnBrk="1" latinLnBrk="0" hangingPunct="1">
              <a:lnSpc>
                <a:spcPct val="90000"/>
              </a:lnSpc>
              <a:spcBef>
                <a:spcPts val="2135"/>
              </a:spcBef>
              <a:spcAft>
                <a:spcPts val="0"/>
              </a:spcAft>
              <a:buFont typeface="Arial" panose="020B0604020202020204" pitchFamily="34" charset="0"/>
              <a:buNone/>
              <a:defRPr sz="1800" kern="1200">
                <a:solidFill>
                  <a:schemeClr val="tx1"/>
                </a:solidFill>
                <a:latin typeface="+mn-lt"/>
                <a:ea typeface="+mn-ea"/>
                <a:cs typeface="+mn-cs"/>
              </a:defRPr>
            </a:lvl7pPr>
            <a:lvl8pPr marL="3427095" lvl="7" indent="-228600" algn="l" defTabSz="913765" rtl="0" eaLnBrk="1" latinLnBrk="0" hangingPunct="1">
              <a:lnSpc>
                <a:spcPct val="90000"/>
              </a:lnSpc>
              <a:spcBef>
                <a:spcPts val="2135"/>
              </a:spcBef>
              <a:spcAft>
                <a:spcPts val="0"/>
              </a:spcAft>
              <a:buFont typeface="Arial" panose="020B0604020202020204" pitchFamily="34" charset="0"/>
              <a:buNone/>
              <a:defRPr sz="1800" kern="1200">
                <a:solidFill>
                  <a:schemeClr val="tx1"/>
                </a:solidFill>
                <a:latin typeface="+mn-lt"/>
                <a:ea typeface="+mn-ea"/>
                <a:cs typeface="+mn-cs"/>
              </a:defRPr>
            </a:lvl8pPr>
            <a:lvl9pPr marL="3884295" lvl="8" indent="-228600" algn="l" defTabSz="913765" rtl="0" eaLnBrk="1" latinLnBrk="0" hangingPunct="1">
              <a:lnSpc>
                <a:spcPct val="90000"/>
              </a:lnSpc>
              <a:spcBef>
                <a:spcPts val="2135"/>
              </a:spcBef>
              <a:spcAft>
                <a:spcPts val="2135"/>
              </a:spcAft>
              <a:buFont typeface="Arial" panose="020B0604020202020204" pitchFamily="34" charset="0"/>
              <a:buNone/>
              <a:defRPr sz="1800" kern="1200">
                <a:solidFill>
                  <a:schemeClr val="tx1"/>
                </a:solidFill>
                <a:latin typeface="+mn-lt"/>
                <a:ea typeface="+mn-ea"/>
                <a:cs typeface="+mn-cs"/>
              </a:defRPr>
            </a:lvl9pPr>
          </a:lstStyle>
          <a:p>
            <a:pPr marL="0" indent="0">
              <a:spcAft>
                <a:spcPts val="2135"/>
              </a:spcAft>
            </a:pPr>
            <a:r>
              <a:rPr lang="en-US" sz="1800" dirty="0" smtClean="0">
                <a:latin typeface="Muli"/>
                <a:ea typeface="Muli"/>
                <a:cs typeface="Muli"/>
                <a:sym typeface="Muli"/>
              </a:rPr>
              <a:t>Hệ thống quản lý ký túc xá</a:t>
            </a:r>
            <a:endParaRPr lang="en-US" sz="1800" dirty="0">
              <a:latin typeface="Muli"/>
              <a:ea typeface="Muli"/>
              <a:cs typeface="Muli"/>
              <a:sym typeface="Muli"/>
            </a:endParaRPr>
          </a:p>
        </p:txBody>
      </p:sp>
      <p:sp>
        <p:nvSpPr>
          <p:cNvPr id="7" name="Google Shape;485;p53"/>
          <p:cNvSpPr txBox="1"/>
          <p:nvPr/>
        </p:nvSpPr>
        <p:spPr>
          <a:xfrm>
            <a:off x="528477" y="320367"/>
            <a:ext cx="5678223" cy="763600"/>
          </a:xfrm>
          <a:prstGeom prst="rect">
            <a:avLst/>
          </a:prstGeom>
        </p:spPr>
        <p:txBody>
          <a:bodyPr spcFirstLastPara="1" vert="horz" wrap="square" lIns="121897" tIns="121897" rIns="121897" bIns="121897" rtlCol="0" anchor="t" anchorCtr="0">
            <a:noAutofit/>
          </a:bodyPr>
          <a:lstStyle>
            <a:lvl1pPr lvl="0" algn="l" defTabSz="913765"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Công nghệ sử dụng</a:t>
            </a:r>
            <a:endParaRPr lang="vi-VN" dirty="0"/>
          </a:p>
        </p:txBody>
      </p:sp>
      <p:sp>
        <p:nvSpPr>
          <p:cNvPr id="9" name="Right Arrow 8"/>
          <p:cNvSpPr/>
          <p:nvPr/>
        </p:nvSpPr>
        <p:spPr>
          <a:xfrm>
            <a:off x="795208" y="2866194"/>
            <a:ext cx="2311064" cy="612826"/>
          </a:xfrm>
          <a:prstGeom prst="rightArrow">
            <a:avLst/>
          </a:prstGeom>
          <a:solidFill>
            <a:srgbClr val="BD392F"/>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0" name="Picture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53522" y="2097740"/>
            <a:ext cx="2769254" cy="186340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851" y="1951945"/>
            <a:ext cx="3320301" cy="240097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729" y="4352925"/>
            <a:ext cx="2466975" cy="1847850"/>
          </a:xfrm>
          <a:prstGeom prst="rect">
            <a:avLst/>
          </a:prstGeom>
        </p:spPr>
      </p:pic>
      <p:sp>
        <p:nvSpPr>
          <p:cNvPr id="13" name="Text Placeholder 2"/>
          <p:cNvSpPr>
            <a:spLocks noGrp="1"/>
          </p:cNvSpPr>
          <p:nvPr>
            <p:ph type="body" idx="1"/>
          </p:nvPr>
        </p:nvSpPr>
        <p:spPr>
          <a:xfrm>
            <a:off x="649500" y="3517846"/>
            <a:ext cx="2736294" cy="966218"/>
          </a:xfrm>
        </p:spPr>
        <p:txBody>
          <a:bodyPr/>
          <a:lstStyle/>
          <a:p>
            <a:pPr marL="152400" indent="0">
              <a:buNone/>
            </a:pPr>
            <a:r>
              <a:rPr lang="en-US" dirty="0" smtClean="0">
                <a:solidFill>
                  <a:schemeClr val="tx2"/>
                </a:solidFill>
              </a:rPr>
              <a:t>Framework</a:t>
            </a:r>
            <a:endParaRPr lang="en-US" dirty="0">
              <a:solidFill>
                <a:schemeClr val="tx2"/>
              </a:solidFill>
            </a:endParaRPr>
          </a:p>
        </p:txBody>
      </p:sp>
      <p:sp>
        <p:nvSpPr>
          <p:cNvPr id="14" name="Right Arrow 13"/>
          <p:cNvSpPr/>
          <p:nvPr/>
        </p:nvSpPr>
        <p:spPr>
          <a:xfrm>
            <a:off x="795208" y="2827367"/>
            <a:ext cx="2311064" cy="690479"/>
          </a:xfrm>
          <a:prstGeom prst="rightArrow">
            <a:avLst/>
          </a:prstGeom>
          <a:solidFill>
            <a:srgbClr val="F29B26"/>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1608767"/>
            <a:ext cx="6199094" cy="4274504"/>
          </a:xfrm>
          <a:prstGeom prst="rect">
            <a:avLst/>
          </a:prstGeom>
        </p:spPr>
      </p:pic>
      <p:sp>
        <p:nvSpPr>
          <p:cNvPr id="17" name="Right Arrow 16"/>
          <p:cNvSpPr/>
          <p:nvPr/>
        </p:nvSpPr>
        <p:spPr>
          <a:xfrm>
            <a:off x="649500" y="2783173"/>
            <a:ext cx="2593451" cy="734673"/>
          </a:xfrm>
          <a:prstGeom prst="rightArrow">
            <a:avLst/>
          </a:prstGeom>
          <a:solidFill>
            <a:srgbClr val="1EA185"/>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sp>
        <p:nvSpPr>
          <p:cNvPr id="18" name="Text Placeholder 2"/>
          <p:cNvSpPr>
            <a:spLocks noGrp="1"/>
          </p:cNvSpPr>
          <p:nvPr>
            <p:ph type="body" idx="1"/>
          </p:nvPr>
        </p:nvSpPr>
        <p:spPr>
          <a:xfrm>
            <a:off x="369978" y="3512563"/>
            <a:ext cx="2736294" cy="966218"/>
          </a:xfrm>
        </p:spPr>
        <p:txBody>
          <a:bodyPr/>
          <a:lstStyle/>
          <a:p>
            <a:pPr marL="152400" indent="0">
              <a:buNone/>
            </a:pPr>
            <a:r>
              <a:rPr lang="en-US" dirty="0" smtClean="0">
                <a:solidFill>
                  <a:schemeClr val="tx2"/>
                </a:solidFill>
              </a:rPr>
              <a:t>Cơ sở dữ liệu</a:t>
            </a:r>
            <a:endParaRPr lang="en-US" dirty="0">
              <a:solidFill>
                <a:schemeClr val="tx2"/>
              </a:solidFill>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6478" y="1873233"/>
            <a:ext cx="4848225" cy="3640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0" end="0"/>
                                            </p:txEl>
                                          </p:spTgt>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0"/>
                                        </p:tgtEl>
                                        <p:attrNameLst>
                                          <p:attrName>ppt_x</p:attrName>
                                        </p:attrNameLst>
                                      </p:cBhvr>
                                      <p:tavLst>
                                        <p:tav tm="0">
                                          <p:val>
                                            <p:strVal val="ppt_x"/>
                                          </p:val>
                                        </p:tav>
                                        <p:tav tm="100000">
                                          <p:val>
                                            <p:strVal val="ppt_x"/>
                                          </p:val>
                                        </p:tav>
                                      </p:tavLst>
                                    </p:anim>
                                    <p:anim calcmode="lin" valueType="num">
                                      <p:cBhvr additive="base">
                                        <p:cTn id="47" dur="500"/>
                                        <p:tgtEl>
                                          <p:spTgt spid="10"/>
                                        </p:tgtEl>
                                        <p:attrNameLst>
                                          <p:attrName>ppt_y</p:attrName>
                                        </p:attrNameLst>
                                      </p:cBhvr>
                                      <p:tavLst>
                                        <p:tav tm="0">
                                          <p:val>
                                            <p:strVal val="ppt_y"/>
                                          </p:val>
                                        </p:tav>
                                        <p:tav tm="100000">
                                          <p:val>
                                            <p:strVal val="1+ppt_h/2"/>
                                          </p:val>
                                        </p:tav>
                                      </p:tavLst>
                                    </p:anim>
                                    <p:set>
                                      <p:cBhvr>
                                        <p:cTn id="48" dur="1" fill="hold">
                                          <p:stCondLst>
                                            <p:cond delay="499"/>
                                          </p:stCondLst>
                                        </p:cTn>
                                        <p:tgtEl>
                                          <p:spTgt spid="10"/>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1"/>
                                        </p:tgtEl>
                                        <p:attrNameLst>
                                          <p:attrName>ppt_x</p:attrName>
                                        </p:attrNameLst>
                                      </p:cBhvr>
                                      <p:tavLst>
                                        <p:tav tm="0">
                                          <p:val>
                                            <p:strVal val="ppt_x"/>
                                          </p:val>
                                        </p:tav>
                                        <p:tav tm="100000">
                                          <p:val>
                                            <p:strVal val="ppt_x"/>
                                          </p:val>
                                        </p:tav>
                                      </p:tavLst>
                                    </p:anim>
                                    <p:anim calcmode="lin" valueType="num">
                                      <p:cBhvr additive="base">
                                        <p:cTn id="51" dur="500"/>
                                        <p:tgtEl>
                                          <p:spTgt spid="11"/>
                                        </p:tgtEl>
                                        <p:attrNameLst>
                                          <p:attrName>ppt_y</p:attrName>
                                        </p:attrNameLst>
                                      </p:cBhvr>
                                      <p:tavLst>
                                        <p:tav tm="0">
                                          <p:val>
                                            <p:strVal val="ppt_y"/>
                                          </p:val>
                                        </p:tav>
                                        <p:tav tm="100000">
                                          <p:val>
                                            <p:strVal val="1+ppt_h/2"/>
                                          </p:val>
                                        </p:tav>
                                      </p:tavLst>
                                    </p:anim>
                                    <p:set>
                                      <p:cBhvr>
                                        <p:cTn id="52" dur="1" fill="hold">
                                          <p:stCondLst>
                                            <p:cond delay="499"/>
                                          </p:stCondLst>
                                        </p:cTn>
                                        <p:tgtEl>
                                          <p:spTgt spid="11"/>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2"/>
                                        </p:tgtEl>
                                        <p:attrNameLst>
                                          <p:attrName>ppt_x</p:attrName>
                                        </p:attrNameLst>
                                      </p:cBhvr>
                                      <p:tavLst>
                                        <p:tav tm="0">
                                          <p:val>
                                            <p:strVal val="ppt_x"/>
                                          </p:val>
                                        </p:tav>
                                        <p:tav tm="100000">
                                          <p:val>
                                            <p:strVal val="ppt_x"/>
                                          </p:val>
                                        </p:tav>
                                      </p:tavLst>
                                    </p:anim>
                                    <p:anim calcmode="lin" valueType="num">
                                      <p:cBhvr additive="base">
                                        <p:cTn id="55" dur="500"/>
                                        <p:tgtEl>
                                          <p:spTgt spid="12"/>
                                        </p:tgtEl>
                                        <p:attrNameLst>
                                          <p:attrName>ppt_y</p:attrName>
                                        </p:attrNameLst>
                                      </p:cBhvr>
                                      <p:tavLst>
                                        <p:tav tm="0">
                                          <p:val>
                                            <p:strVal val="ppt_y"/>
                                          </p:val>
                                        </p:tav>
                                        <p:tav tm="100000">
                                          <p:val>
                                            <p:strVal val="1+ppt_h/2"/>
                                          </p:val>
                                        </p:tav>
                                      </p:tavLst>
                                    </p:anim>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barn(inVertical)">
                                      <p:cBhvr>
                                        <p:cTn id="61" dur="500"/>
                                        <p:tgtEl>
                                          <p:spTgt spid="13">
                                            <p:txEl>
                                              <p:pRg st="0" end="0"/>
                                            </p:txEl>
                                          </p:spTgt>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xit" presetSubtype="4" fill="hold" grpId="1" nodeType="clickEffect">
                                  <p:stCondLst>
                                    <p:cond delay="0"/>
                                  </p:stCondLst>
                                  <p:childTnLst>
                                    <p:anim calcmode="lin" valueType="num">
                                      <p:cBhvr additive="base">
                                        <p:cTn id="75" dur="500"/>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6" dur="500"/>
                                        <p:tgtEl>
                                          <p:spTgt spid="13">
                                            <p:txEl>
                                              <p:pRg st="0" end="0"/>
                                            </p:txEl>
                                          </p:spTgt>
                                        </p:tgtEl>
                                        <p:attrNameLst>
                                          <p:attrName>ppt_y</p:attrName>
                                        </p:attrNameLst>
                                      </p:cBhvr>
                                      <p:tavLst>
                                        <p:tav tm="0">
                                          <p:val>
                                            <p:strVal val="ppt_y"/>
                                          </p:val>
                                        </p:tav>
                                        <p:tav tm="100000">
                                          <p:val>
                                            <p:strVal val="1+ppt_h/2"/>
                                          </p:val>
                                        </p:tav>
                                      </p:tavLst>
                                    </p:anim>
                                    <p:set>
                                      <p:cBhvr>
                                        <p:cTn id="77" dur="1" fill="hold">
                                          <p:stCondLst>
                                            <p:cond delay="499"/>
                                          </p:stCondLst>
                                        </p:cTn>
                                        <p:tgtEl>
                                          <p:spTgt spid="13">
                                            <p:txEl>
                                              <p:pRg st="0" end="0"/>
                                            </p:txEl>
                                          </p:spTgt>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14"/>
                                        </p:tgtEl>
                                        <p:attrNameLst>
                                          <p:attrName>ppt_x</p:attrName>
                                        </p:attrNameLst>
                                      </p:cBhvr>
                                      <p:tavLst>
                                        <p:tav tm="0">
                                          <p:val>
                                            <p:strVal val="ppt_x"/>
                                          </p:val>
                                        </p:tav>
                                        <p:tav tm="100000">
                                          <p:val>
                                            <p:strVal val="ppt_x"/>
                                          </p:val>
                                        </p:tav>
                                      </p:tavLst>
                                    </p:anim>
                                    <p:anim calcmode="lin" valueType="num">
                                      <p:cBhvr additive="base">
                                        <p:cTn id="80" dur="500"/>
                                        <p:tgtEl>
                                          <p:spTgt spid="14"/>
                                        </p:tgtEl>
                                        <p:attrNameLst>
                                          <p:attrName>ppt_y</p:attrName>
                                        </p:attrNameLst>
                                      </p:cBhvr>
                                      <p:tavLst>
                                        <p:tav tm="0">
                                          <p:val>
                                            <p:strVal val="ppt_y"/>
                                          </p:val>
                                        </p:tav>
                                        <p:tav tm="100000">
                                          <p:val>
                                            <p:strVal val="1+ppt_h/2"/>
                                          </p:val>
                                        </p:tav>
                                      </p:tavLst>
                                    </p:anim>
                                    <p:set>
                                      <p:cBhvr>
                                        <p:cTn id="81" dur="1" fill="hold">
                                          <p:stCondLst>
                                            <p:cond delay="499"/>
                                          </p:stCondLst>
                                        </p:cTn>
                                        <p:tgtEl>
                                          <p:spTgt spid="14"/>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6"/>
                                        </p:tgtEl>
                                        <p:attrNameLst>
                                          <p:attrName>ppt_x</p:attrName>
                                        </p:attrNameLst>
                                      </p:cBhvr>
                                      <p:tavLst>
                                        <p:tav tm="0">
                                          <p:val>
                                            <p:strVal val="ppt_x"/>
                                          </p:val>
                                        </p:tav>
                                        <p:tav tm="100000">
                                          <p:val>
                                            <p:strVal val="ppt_x"/>
                                          </p:val>
                                        </p:tav>
                                      </p:tavLst>
                                    </p:anim>
                                    <p:anim calcmode="lin" valueType="num">
                                      <p:cBhvr additive="base">
                                        <p:cTn id="84" dur="500"/>
                                        <p:tgtEl>
                                          <p:spTgt spid="16"/>
                                        </p:tgtEl>
                                        <p:attrNameLst>
                                          <p:attrName>ppt_y</p:attrName>
                                        </p:attrNameLst>
                                      </p:cBhvr>
                                      <p:tavLst>
                                        <p:tav tm="0">
                                          <p:val>
                                            <p:strVal val="ppt_y"/>
                                          </p:val>
                                        </p:tav>
                                        <p:tav tm="100000">
                                          <p:val>
                                            <p:strVal val="1+ppt_h/2"/>
                                          </p:val>
                                        </p:tav>
                                      </p:tavLst>
                                    </p:anim>
                                    <p:set>
                                      <p:cBhvr>
                                        <p:cTn id="85" dur="1" fill="hold">
                                          <p:stCondLst>
                                            <p:cond delay="499"/>
                                          </p:stCondLst>
                                        </p:cTn>
                                        <p:tgtEl>
                                          <p:spTgt spid="1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Effect transition="in" filter="fade">
                                      <p:cBhvr>
                                        <p:cTn id="92" dur="500"/>
                                        <p:tgtEl>
                                          <p:spTgt spid="17"/>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8">
                                            <p:txEl>
                                              <p:pRg st="0" end="0"/>
                                            </p:txEl>
                                          </p:spTgt>
                                        </p:tgtEl>
                                        <p:attrNameLst>
                                          <p:attrName>style.visibility</p:attrName>
                                        </p:attrNameLst>
                                      </p:cBhvr>
                                      <p:to>
                                        <p:strVal val="visible"/>
                                      </p:to>
                                    </p:set>
                                    <p:anim calcmode="lin" valueType="num">
                                      <p:cBhvr>
                                        <p:cTn id="9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barn(inVertical)">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p:bldP spid="9" grpId="0" animBg="1"/>
      <p:bldP spid="9" grpId="1" animBg="1"/>
      <p:bldP spid="13" grpId="0" build="p"/>
      <p:bldP spid="13" grpId="1" build="p"/>
      <p:bldP spid="14" grpId="0" animBg="1"/>
      <p:bldP spid="14" grpId="1" animBg="1"/>
      <p:bldP spid="17" grpId="0" animBg="1"/>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Chức</a:t>
            </a:r>
            <a:r>
              <a:rPr lang="en-US" dirty="0" smtClean="0"/>
              <a:t> </a:t>
            </a:r>
            <a:r>
              <a:rPr lang="en-US" dirty="0" err="1" smtClean="0"/>
              <a:t>năng</a:t>
            </a:r>
            <a:endParaRPr lang="en-US" dirty="0"/>
          </a:p>
        </p:txBody>
      </p:sp>
      <p:sp>
        <p:nvSpPr>
          <p:cNvPr id="4" name="Subtitle 3"/>
          <p:cNvSpPr>
            <a:spLocks noGrp="1"/>
          </p:cNvSpPr>
          <p:nvPr>
            <p:ph type="subTitle" idx="2"/>
          </p:nvPr>
        </p:nvSpPr>
        <p:spPr>
          <a:xfrm>
            <a:off x="894571" y="2116184"/>
            <a:ext cx="4443783" cy="3300548"/>
          </a:xfrm>
        </p:spPr>
        <p:txBody>
          <a:bodyPr/>
          <a:lstStyle/>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phòng</a:t>
            </a:r>
            <a:endParaRPr lang="en-US" sz="2000" dirty="0"/>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cán</a:t>
            </a:r>
            <a:r>
              <a:rPr lang="en-US" sz="2000" dirty="0"/>
              <a:t> </a:t>
            </a:r>
            <a:r>
              <a:rPr lang="en-US" sz="2000" dirty="0" err="1"/>
              <a:t>bộ</a:t>
            </a:r>
            <a:endParaRPr lang="en-US" sz="2000" dirty="0"/>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r>
              <a:rPr lang="en-US" sz="2000" dirty="0"/>
              <a:t>(</a:t>
            </a:r>
            <a:r>
              <a:rPr lang="en-US" sz="2000" dirty="0" err="1"/>
              <a:t>đăng</a:t>
            </a:r>
            <a:r>
              <a:rPr lang="en-US" sz="2000" dirty="0"/>
              <a:t> </a:t>
            </a:r>
            <a:r>
              <a:rPr lang="en-US" sz="2000" dirty="0" err="1"/>
              <a:t>ký</a:t>
            </a:r>
            <a:r>
              <a:rPr lang="en-US" sz="2000" dirty="0" smtClean="0"/>
              <a:t>)</a:t>
            </a:r>
            <a:endParaRPr lang="en-US" sz="2000" dirty="0" smtClean="0"/>
          </a:p>
          <a:p>
            <a:pPr marL="285750" indent="-285750">
              <a:buFont typeface="Arial" panose="020B0604020202020204" pitchFamily="34" charset="0"/>
              <a:buChar char="•"/>
            </a:pPr>
            <a:r>
              <a:rPr lang="en-US" sz="2000" dirty="0" err="1"/>
              <a:t>Quản</a:t>
            </a:r>
            <a:r>
              <a:rPr lang="en-US" sz="2000" dirty="0"/>
              <a:t> </a:t>
            </a:r>
            <a:r>
              <a:rPr lang="en-US" sz="2000" dirty="0" err="1"/>
              <a:t>lý</a:t>
            </a:r>
            <a:r>
              <a:rPr lang="en-US" sz="2000" dirty="0"/>
              <a:t> </a:t>
            </a:r>
            <a:r>
              <a:rPr lang="en-US" sz="2000" dirty="0" err="1"/>
              <a:t>thông</a:t>
            </a:r>
            <a:r>
              <a:rPr lang="en-US" sz="2000" dirty="0"/>
              <a:t> tin </a:t>
            </a:r>
            <a:r>
              <a:rPr lang="en-US" sz="2000" dirty="0" err="1"/>
              <a:t>sinh</a:t>
            </a:r>
            <a:r>
              <a:rPr lang="en-US" sz="2000" dirty="0"/>
              <a:t> </a:t>
            </a:r>
            <a:r>
              <a:rPr lang="en-US" sz="2000" dirty="0" err="1" smtClean="0"/>
              <a:t>viên</a:t>
            </a:r>
            <a:endParaRPr lang="en-US" sz="2000" dirty="0" smtClean="0"/>
          </a:p>
          <a:p>
            <a:pPr marL="285750" indent="-285750">
              <a:buFont typeface="Arial" panose="020B0604020202020204" pitchFamily="34" charset="0"/>
              <a:buChar char="•"/>
            </a:pPr>
            <a:r>
              <a:rPr lang="en-US" sz="2000" dirty="0" err="1" smtClean="0"/>
              <a:t>Thêm,sửa</a:t>
            </a:r>
            <a:r>
              <a:rPr lang="en-US" sz="2000" dirty="0"/>
              <a:t>, </a:t>
            </a:r>
            <a:r>
              <a:rPr lang="en-US" sz="2000" dirty="0" err="1"/>
              <a:t>xóa</a:t>
            </a:r>
            <a:r>
              <a:rPr lang="en-US" sz="2000" dirty="0"/>
              <a:t> </a:t>
            </a:r>
            <a:r>
              <a:rPr lang="en-US" sz="2000" dirty="0" err="1"/>
              <a:t>phòng</a:t>
            </a:r>
            <a:endParaRPr lang="en-US" sz="2000" dirty="0"/>
          </a:p>
          <a:p>
            <a:pPr marL="285750" indent="-285750">
              <a:buFont typeface="Arial" panose="020B0604020202020204" pitchFamily="34" charset="0"/>
              <a:buChar char="•"/>
            </a:pPr>
            <a:r>
              <a:rPr lang="en-US" sz="2000" dirty="0" err="1" smtClean="0"/>
              <a:t>Thống</a:t>
            </a:r>
            <a:r>
              <a:rPr lang="en-US" sz="2000" dirty="0" smtClean="0"/>
              <a:t> </a:t>
            </a:r>
            <a:r>
              <a:rPr lang="en-US" sz="2000" dirty="0" err="1"/>
              <a:t>kê</a:t>
            </a:r>
            <a:r>
              <a:rPr lang="en-US" sz="2000" dirty="0"/>
              <a:t> </a:t>
            </a:r>
            <a:r>
              <a:rPr lang="en-US" sz="2000" dirty="0" err="1"/>
              <a:t>thông</a:t>
            </a:r>
            <a:r>
              <a:rPr lang="en-US" sz="2000" dirty="0"/>
              <a:t> tin </a:t>
            </a:r>
            <a:r>
              <a:rPr lang="en-US" sz="2000" dirty="0" err="1"/>
              <a:t>phòng</a:t>
            </a:r>
            <a:r>
              <a:rPr lang="en-US" sz="2000" dirty="0"/>
              <a:t> </a:t>
            </a:r>
            <a:endParaRPr lang="en-US" sz="2000" dirty="0"/>
          </a:p>
          <a:p>
            <a:pPr>
              <a:buFont typeface="Arial" panose="020B0604020202020204" pitchFamily="34" charset="0"/>
              <a:buChar char="•"/>
            </a:pPr>
            <a:r>
              <a:rPr lang="en-US" sz="2000" dirty="0" err="1" smtClean="0"/>
              <a:t>Xem</a:t>
            </a:r>
            <a:r>
              <a:rPr lang="en-US" sz="2000" dirty="0" smtClean="0"/>
              <a:t> </a:t>
            </a:r>
            <a:r>
              <a:rPr lang="en-US" sz="2000" dirty="0" err="1"/>
              <a:t>thông</a:t>
            </a:r>
            <a:r>
              <a:rPr lang="en-US" sz="2000" dirty="0"/>
              <a:t> tin </a:t>
            </a:r>
            <a:r>
              <a:rPr lang="en-US" sz="2000" dirty="0" err="1"/>
              <a:t>cán</a:t>
            </a:r>
            <a:r>
              <a:rPr lang="en-US" sz="2000" dirty="0"/>
              <a:t> </a:t>
            </a:r>
            <a:r>
              <a:rPr lang="en-US" sz="2000" dirty="0" err="1"/>
              <a:t>bộ</a:t>
            </a:r>
            <a:r>
              <a:rPr lang="en-US" sz="2000" dirty="0"/>
              <a:t> </a:t>
            </a:r>
            <a:r>
              <a:rPr lang="en-US" sz="2000" dirty="0" err="1"/>
              <a:t>quản</a:t>
            </a:r>
            <a:r>
              <a:rPr lang="en-US" sz="2000" dirty="0"/>
              <a:t> </a:t>
            </a:r>
            <a:r>
              <a:rPr lang="en-US" sz="2000" dirty="0" err="1"/>
              <a:t>lý</a:t>
            </a:r>
            <a:r>
              <a:rPr lang="en-US" sz="2000" dirty="0"/>
              <a:t> </a:t>
            </a:r>
            <a:r>
              <a:rPr lang="en-US" sz="2000" dirty="0" err="1"/>
              <a:t>khu</a:t>
            </a:r>
            <a:endParaRPr lang="en-US" sz="2000" dirty="0"/>
          </a:p>
          <a:p>
            <a:pPr>
              <a:buFont typeface="Arial" panose="020B0604020202020204" pitchFamily="34" charset="0"/>
              <a:buChar char="•"/>
            </a:pPr>
            <a:r>
              <a:rPr lang="en-US" sz="2000" dirty="0" err="1"/>
              <a:t>Xem</a:t>
            </a:r>
            <a:r>
              <a:rPr lang="en-US" sz="2000" dirty="0"/>
              <a:t> </a:t>
            </a:r>
            <a:r>
              <a:rPr lang="en-US" sz="2000" dirty="0" err="1"/>
              <a:t>thông</a:t>
            </a:r>
            <a:r>
              <a:rPr lang="en-US" sz="2000" dirty="0"/>
              <a:t> tin </a:t>
            </a:r>
            <a:r>
              <a:rPr lang="en-US" sz="2000" dirty="0" err="1"/>
              <a:t>phòng</a:t>
            </a:r>
            <a:endParaRPr lang="en-US" sz="2000" dirty="0"/>
          </a:p>
          <a:p>
            <a:pPr>
              <a:buFont typeface="Arial" panose="020B0604020202020204" pitchFamily="34" charset="0"/>
              <a:buChar char="•"/>
            </a:pPr>
            <a:r>
              <a:rPr lang="en-US" sz="2000" dirty="0" err="1"/>
              <a:t>Xem</a:t>
            </a:r>
            <a:r>
              <a:rPr lang="en-US" sz="2000" dirty="0"/>
              <a:t> </a:t>
            </a:r>
            <a:r>
              <a:rPr lang="en-US" sz="2000" dirty="0" err="1"/>
              <a:t>thành</a:t>
            </a:r>
            <a:r>
              <a:rPr lang="en-US" sz="2000" dirty="0"/>
              <a:t> </a:t>
            </a:r>
            <a:r>
              <a:rPr lang="en-US" sz="2000" dirty="0" err="1"/>
              <a:t>viên</a:t>
            </a:r>
            <a:r>
              <a:rPr lang="en-US" sz="2000" dirty="0"/>
              <a:t> </a:t>
            </a:r>
            <a:r>
              <a:rPr lang="en-US" sz="2000" dirty="0" err="1"/>
              <a:t>cùng</a:t>
            </a:r>
            <a:r>
              <a:rPr lang="en-US" sz="2000" dirty="0"/>
              <a:t> </a:t>
            </a:r>
            <a:r>
              <a:rPr lang="en-US" sz="2000" dirty="0" err="1"/>
              <a:t>phòng</a:t>
            </a:r>
            <a:endParaRPr lang="en-US" sz="2000" dirty="0"/>
          </a:p>
          <a:p>
            <a:pPr marL="457200" indent="-457200">
              <a:buFont typeface="Arial" panose="020B0604020202020204" pitchFamily="34" charset="0"/>
              <a:buChar char="•"/>
            </a:pPr>
            <a:endParaRPr lang="en-US" sz="1600" dirty="0"/>
          </a:p>
        </p:txBody>
      </p:sp>
      <p:sp>
        <p:nvSpPr>
          <p:cNvPr id="6" name="TextBox 5"/>
          <p:cNvSpPr txBox="1"/>
          <p:nvPr/>
        </p:nvSpPr>
        <p:spPr>
          <a:xfrm>
            <a:off x="6679473" y="2016056"/>
            <a:ext cx="5730240" cy="2246769"/>
          </a:xfrm>
          <a:prstGeom prst="rect">
            <a:avLst/>
          </a:prstGeom>
          <a:noFill/>
        </p:spPr>
        <p:txBody>
          <a:bodyPr wrap="square" rtlCol="0">
            <a:spAutoFit/>
          </a:bodyPr>
          <a:lstStyle/>
          <a:p>
            <a:pPr>
              <a:buFont typeface="Arial" panose="020B0604020202020204" pitchFamily="34" charset="0"/>
              <a:buChar char="•"/>
            </a:pPr>
            <a:r>
              <a:rPr lang="en-US" sz="2000" dirty="0" err="1"/>
              <a:t>Xem,thay</a:t>
            </a:r>
            <a:r>
              <a:rPr lang="en-US" sz="2000" dirty="0"/>
              <a:t> </a:t>
            </a:r>
            <a:r>
              <a:rPr lang="en-US" sz="2000" dirty="0" err="1"/>
              <a:t>đổi</a:t>
            </a:r>
            <a:r>
              <a:rPr lang="en-US" sz="2000" dirty="0"/>
              <a:t> </a:t>
            </a:r>
            <a:r>
              <a:rPr lang="en-US" sz="2000" dirty="0" err="1"/>
              <a:t>thông</a:t>
            </a:r>
            <a:r>
              <a:rPr lang="en-US" sz="2000" dirty="0"/>
              <a:t> tin </a:t>
            </a:r>
            <a:r>
              <a:rPr lang="en-US" sz="2000" dirty="0" err="1"/>
              <a:t>cá</a:t>
            </a:r>
            <a:r>
              <a:rPr lang="en-US" sz="2000" dirty="0"/>
              <a:t> </a:t>
            </a:r>
            <a:r>
              <a:rPr lang="en-US" sz="2000" dirty="0" err="1"/>
              <a:t>nhân</a:t>
            </a:r>
            <a:endParaRPr lang="en-US" sz="2000" dirty="0"/>
          </a:p>
          <a:p>
            <a:pPr>
              <a:buFont typeface="Arial" panose="020B0604020202020204" pitchFamily="34" charset="0"/>
              <a:buChar char="•"/>
            </a:pP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a:t>Xem</a:t>
            </a:r>
            <a:r>
              <a:rPr lang="en-US" sz="2000" dirty="0"/>
              <a:t> </a:t>
            </a:r>
            <a:r>
              <a:rPr lang="en-US" sz="2000" dirty="0" err="1"/>
              <a:t>lịch</a:t>
            </a:r>
            <a:r>
              <a:rPr lang="en-US" sz="2000" dirty="0"/>
              <a:t> </a:t>
            </a:r>
            <a:r>
              <a:rPr lang="en-US" sz="2000" dirty="0" err="1"/>
              <a:t>sử</a:t>
            </a:r>
            <a:r>
              <a:rPr lang="en-US" sz="2000" dirty="0"/>
              <a:t> </a:t>
            </a: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smtClean="0"/>
              <a:t>phòng</a:t>
            </a:r>
            <a:endParaRPr lang="en-US" sz="2000" dirty="0" smtClean="0"/>
          </a:p>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smtClean="0"/>
              <a:t>sv</a:t>
            </a:r>
            <a:endParaRPr lang="en-US" sz="2000" dirty="0" smtClean="0"/>
          </a:p>
          <a:p>
            <a:pPr>
              <a:buFont typeface="Arial" panose="020B0604020202020204" pitchFamily="34" charset="0"/>
              <a:buChar char="•"/>
            </a:pPr>
            <a:r>
              <a:rPr lang="en-US" sz="2000" dirty="0" err="1" smtClean="0"/>
              <a:t>Duyệt</a:t>
            </a:r>
            <a:r>
              <a:rPr lang="en-US" sz="2000" dirty="0" smtClean="0"/>
              <a:t> </a:t>
            </a:r>
            <a:r>
              <a:rPr lang="en-US" sz="2000" dirty="0" err="1"/>
              <a:t>đăng</a:t>
            </a:r>
            <a:r>
              <a:rPr lang="en-US" sz="2000" dirty="0"/>
              <a:t> </a:t>
            </a:r>
            <a:r>
              <a:rPr lang="en-US" sz="2000" dirty="0" err="1"/>
              <a:t>ký</a:t>
            </a:r>
            <a:r>
              <a:rPr lang="en-US" sz="2000" dirty="0"/>
              <a:t> </a:t>
            </a:r>
            <a:r>
              <a:rPr lang="en-US" sz="2000" dirty="0" err="1"/>
              <a:t>phòng</a:t>
            </a:r>
            <a:endParaRPr lang="en-US" sz="2000" dirty="0"/>
          </a:p>
          <a:p>
            <a:pPr>
              <a:buFont typeface="Arial" panose="020B0604020202020204" pitchFamily="34" charset="0"/>
              <a:buChar char="•"/>
            </a:pPr>
            <a:r>
              <a:rPr lang="en-US" sz="2000" dirty="0" err="1" smtClean="0"/>
              <a:t>Đăng</a:t>
            </a:r>
            <a:r>
              <a:rPr lang="en-US" sz="2000" dirty="0" smtClean="0"/>
              <a:t> </a:t>
            </a:r>
            <a:r>
              <a:rPr lang="en-US" sz="2000" dirty="0" err="1" smtClean="0"/>
              <a:t>nhập</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63" name="Google Shape;863;p51"/>
          <p:cNvGrpSpPr/>
          <p:nvPr/>
        </p:nvGrpSpPr>
        <p:grpSpPr>
          <a:xfrm>
            <a:off x="1" y="1695033"/>
            <a:ext cx="8942292" cy="3935600"/>
            <a:chOff x="1" y="1271275"/>
            <a:chExt cx="8071406" cy="2951700"/>
          </a:xfrm>
        </p:grpSpPr>
        <p:sp>
          <p:nvSpPr>
            <p:cNvPr id="864" name="Google Shape;864;p51"/>
            <p:cNvSpPr/>
            <p:nvPr/>
          </p:nvSpPr>
          <p:spPr>
            <a:xfrm>
              <a:off x="1" y="1271275"/>
              <a:ext cx="2743064" cy="2951700"/>
            </a:xfrm>
            <a:prstGeom prst="rect">
              <a:avLst/>
            </a:prstGeom>
            <a:solidFill>
              <a:srgbClr val="566579"/>
            </a:solidFill>
            <a:ln>
              <a:noFill/>
            </a:ln>
          </p:spPr>
          <p:txBody>
            <a:bodyPr spcFirstLastPara="1" wrap="square" lIns="91425" tIns="91425" rIns="91425" bIns="91425" anchor="ctr" anchorCtr="0">
              <a:noAutofit/>
            </a:bodyPr>
            <a:lstStyle/>
            <a:p/>
          </p:txBody>
        </p:sp>
        <p:sp>
          <p:nvSpPr>
            <p:cNvPr id="865" name="Google Shape;865;p51"/>
            <p:cNvSpPr/>
            <p:nvPr/>
          </p:nvSpPr>
          <p:spPr>
            <a:xfrm>
              <a:off x="5257613" y="3450946"/>
              <a:ext cx="0" cy="0"/>
            </a:xfrm>
            <a:prstGeom prst="ellipse">
              <a:avLst/>
            </a:prstGeom>
            <a:solidFill>
              <a:srgbClr val="D5D3D7"/>
            </a:solidFill>
            <a:ln>
              <a:noFill/>
            </a:ln>
          </p:spPr>
          <p:txBody>
            <a:bodyPr spcFirstLastPara="1" wrap="square" lIns="91375" tIns="45675" rIns="91375" bIns="45675"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866" name="Google Shape;866;p51"/>
            <p:cNvSpPr txBox="1"/>
            <p:nvPr/>
          </p:nvSpPr>
          <p:spPr>
            <a:xfrm>
              <a:off x="6154107" y="1582725"/>
              <a:ext cx="1917300" cy="675300"/>
            </a:xfrm>
            <a:prstGeom prst="rect">
              <a:avLst/>
            </a:prstGeom>
            <a:no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spcFirstLastPara="1" wrap="square" lIns="91425" tIns="45700" rIns="91425" bIns="45700" anchor="t" anchorCtr="0">
              <a:noAutofit/>
            </a:bodyPr>
            <a:lstStyle/>
            <a:p>
              <a:endParaRPr sz="32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3506" y="1176618"/>
            <a:ext cx="9018494" cy="5284694"/>
          </a:xfrm>
          <a:prstGeom prst="rect">
            <a:avLst/>
          </a:prstGeom>
        </p:spPr>
      </p:pic>
      <p:sp>
        <p:nvSpPr>
          <p:cNvPr id="3" name="TextBox 2"/>
          <p:cNvSpPr txBox="1"/>
          <p:nvPr/>
        </p:nvSpPr>
        <p:spPr>
          <a:xfrm>
            <a:off x="275665" y="2560500"/>
            <a:ext cx="2487706" cy="1846659"/>
          </a:xfrm>
          <a:prstGeom prst="rect">
            <a:avLst/>
          </a:prstGeom>
          <a:noFill/>
        </p:spPr>
        <p:txBody>
          <a:bodyPr wrap="square" rtlCol="0">
            <a:spAutoFit/>
          </a:bodyPr>
          <a:lstStyle/>
          <a:p>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Use </a:t>
            </a:r>
            <a:r>
              <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rPr>
              <a:t>case diagram tổng quát</a:t>
            </a:r>
            <a:endPar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endParaRPr>
          </a:p>
          <a:p>
            <a:endParaRPr lang="en-US" dirty="0"/>
          </a:p>
        </p:txBody>
      </p:sp>
      <p:sp>
        <p:nvSpPr>
          <p:cNvPr id="30" name="TextBox 29"/>
          <p:cNvSpPr txBox="1"/>
          <p:nvPr/>
        </p:nvSpPr>
        <p:spPr>
          <a:xfrm>
            <a:off x="275665" y="2731051"/>
            <a:ext cx="2077570" cy="1846659"/>
          </a:xfrm>
          <a:prstGeom prst="rect">
            <a:avLst/>
          </a:prstGeom>
          <a:noFill/>
        </p:spPr>
        <p:txBody>
          <a:bodyPr wrap="square" rtlCol="0">
            <a:spAutoFit/>
          </a:bodyPr>
          <a:lstStyle/>
          <a:p>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Use </a:t>
            </a:r>
            <a:r>
              <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rPr>
              <a:t>case diagram sinh viên</a:t>
            </a:r>
            <a:endPar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endParaRPr>
          </a:p>
          <a:p>
            <a:endParaRPr lang="en-US" dirty="0"/>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506" y="1223682"/>
            <a:ext cx="8364071" cy="519056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9" y="1290259"/>
            <a:ext cx="8243048" cy="5149118"/>
          </a:xfrm>
          <a:prstGeom prst="rect">
            <a:avLst/>
          </a:prstGeom>
        </p:spPr>
      </p:pic>
      <p:sp>
        <p:nvSpPr>
          <p:cNvPr id="33" name="TextBox 32"/>
          <p:cNvSpPr txBox="1"/>
          <p:nvPr/>
        </p:nvSpPr>
        <p:spPr>
          <a:xfrm>
            <a:off x="324410" y="2742453"/>
            <a:ext cx="1980079" cy="1846659"/>
          </a:xfrm>
          <a:prstGeom prst="rect">
            <a:avLst/>
          </a:prstGeom>
          <a:noFill/>
        </p:spPr>
        <p:txBody>
          <a:bodyPr wrap="square" rtlCol="0">
            <a:spAutoFit/>
          </a:bodyPr>
          <a:lstStyle/>
          <a:p>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Use </a:t>
            </a:r>
            <a:r>
              <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rPr>
              <a:t>case diagram </a:t>
            </a:r>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admin</a:t>
            </a:r>
            <a:endPar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endParaRPr>
          </a:p>
          <a:p>
            <a:endParaRPr lang="en-US" dirty="0"/>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0841" y="1418022"/>
            <a:ext cx="8126736" cy="5129701"/>
          </a:xfrm>
          <a:prstGeom prst="rect">
            <a:avLst/>
          </a:prstGeom>
        </p:spPr>
      </p:pic>
      <p:sp>
        <p:nvSpPr>
          <p:cNvPr id="35" name="TextBox 34"/>
          <p:cNvSpPr txBox="1"/>
          <p:nvPr/>
        </p:nvSpPr>
        <p:spPr>
          <a:xfrm>
            <a:off x="324410" y="2484829"/>
            <a:ext cx="2077570" cy="2339102"/>
          </a:xfrm>
          <a:prstGeom prst="rect">
            <a:avLst/>
          </a:prstGeom>
          <a:noFill/>
        </p:spPr>
        <p:txBody>
          <a:bodyPr wrap="square" rtlCol="0">
            <a:spAutoFit/>
          </a:bodyPr>
          <a:lstStyle/>
          <a:p>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Use </a:t>
            </a:r>
            <a:r>
              <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rPr>
              <a:t>case diagram </a:t>
            </a:r>
            <a:r>
              <a:rPr lang="en-US" sz="3200" b="1" dirty="0" smtClean="0">
                <a:solidFill>
                  <a:schemeClr val="bg1"/>
                </a:solidFill>
                <a:latin typeface="Trebuchet MS" panose="020B0603020202020204"/>
                <a:ea typeface="Trebuchet MS" panose="020B0603020202020204"/>
                <a:cs typeface="Trebuchet MS" panose="020B0603020202020204"/>
                <a:sym typeface="Trebuchet MS" panose="020B0603020202020204"/>
              </a:rPr>
              <a:t>cán bộ quản lý</a:t>
            </a:r>
            <a:endParaRPr lang="en-US" sz="3200" b="1" dirty="0">
              <a:solidFill>
                <a:schemeClr val="bg1"/>
              </a:solidFill>
              <a:latin typeface="Trebuchet MS" panose="020B0603020202020204"/>
              <a:ea typeface="Trebuchet MS" panose="020B0603020202020204"/>
              <a:cs typeface="Trebuchet MS" panose="020B0603020202020204"/>
              <a:sym typeface="Trebuchet MS" panose="020B0603020202020204"/>
            </a:endParaRPr>
          </a:p>
          <a:p>
            <a:endParaRPr lang="en-US" dirty="0"/>
          </a:p>
        </p:txBody>
      </p:sp>
      <p:sp>
        <p:nvSpPr>
          <p:cNvPr id="4" name="Rectangle 3"/>
          <p:cNvSpPr/>
          <p:nvPr/>
        </p:nvSpPr>
        <p:spPr>
          <a:xfrm>
            <a:off x="275665" y="6310033"/>
            <a:ext cx="11786347" cy="302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
                                        </p:tgtEl>
                                        <p:attrNameLst>
                                          <p:attrName>style.visibility</p:attrName>
                                        </p:attrNameLst>
                                      </p:cBhvr>
                                      <p:to>
                                        <p:strVal val="visible"/>
                                      </p:to>
                                    </p:set>
                                    <p:anim calcmode="lin" valueType="num">
                                      <p:cBhvr additive="base">
                                        <p:cTn id="7" dur="500" fill="hold"/>
                                        <p:tgtEl>
                                          <p:spTgt spid="860"/>
                                        </p:tgtEl>
                                        <p:attrNameLst>
                                          <p:attrName>ppt_x</p:attrName>
                                        </p:attrNameLst>
                                      </p:cBhvr>
                                      <p:tavLst>
                                        <p:tav tm="0">
                                          <p:val>
                                            <p:strVal val="#ppt_x"/>
                                          </p:val>
                                        </p:tav>
                                        <p:tav tm="100000">
                                          <p:val>
                                            <p:strVal val="#ppt_x"/>
                                          </p:val>
                                        </p:tav>
                                      </p:tavLst>
                                    </p:anim>
                                    <p:anim calcmode="lin" valueType="num">
                                      <p:cBhvr additive="base">
                                        <p:cTn id="8" dur="500" fill="hold"/>
                                        <p:tgtEl>
                                          <p:spTgt spid="8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2"/>
                                        </p:tgtEl>
                                        <p:attrNameLst>
                                          <p:attrName>ppt_x</p:attrName>
                                        </p:attrNameLst>
                                      </p:cBhvr>
                                      <p:tavLst>
                                        <p:tav tm="0">
                                          <p:val>
                                            <p:strVal val="ppt_x"/>
                                          </p:val>
                                        </p:tav>
                                        <p:tav tm="100000">
                                          <p:val>
                                            <p:strVal val="ppt_x"/>
                                          </p:val>
                                        </p:tav>
                                      </p:tavLst>
                                    </p:anim>
                                    <p:anim calcmode="lin" valueType="num">
                                      <p:cBhvr additive="base">
                                        <p:cTn id="23" dur="500"/>
                                        <p:tgtEl>
                                          <p:spTgt spid="2"/>
                                        </p:tgtEl>
                                        <p:attrNameLst>
                                          <p:attrName>ppt_y</p:attrName>
                                        </p:attrNameLst>
                                      </p:cBhvr>
                                      <p:tavLst>
                                        <p:tav tm="0">
                                          <p:val>
                                            <p:strVal val="ppt_y"/>
                                          </p:val>
                                        </p:tav>
                                        <p:tav tm="100000">
                                          <p:val>
                                            <p:strVal val="1+ppt_h/2"/>
                                          </p:val>
                                        </p:tav>
                                      </p:tavLst>
                                    </p:anim>
                                    <p:set>
                                      <p:cBhvr>
                                        <p:cTn id="24" dur="1" fill="hold">
                                          <p:stCondLst>
                                            <p:cond delay="499"/>
                                          </p:stCondLst>
                                        </p:cTn>
                                        <p:tgtEl>
                                          <p:spTgt spid="2"/>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3"/>
                                        </p:tgtEl>
                                        <p:attrNameLst>
                                          <p:attrName>ppt_x</p:attrName>
                                        </p:attrNameLst>
                                      </p:cBhvr>
                                      <p:tavLst>
                                        <p:tav tm="0">
                                          <p:val>
                                            <p:strVal val="ppt_x"/>
                                          </p:val>
                                        </p:tav>
                                        <p:tav tm="100000">
                                          <p:val>
                                            <p:strVal val="ppt_x"/>
                                          </p:val>
                                        </p:tav>
                                      </p:tavLst>
                                    </p:anim>
                                    <p:anim calcmode="lin" valueType="num">
                                      <p:cBhvr additive="base">
                                        <p:cTn id="27" dur="500"/>
                                        <p:tgtEl>
                                          <p:spTgt spid="3"/>
                                        </p:tgtEl>
                                        <p:attrNameLst>
                                          <p:attrName>ppt_y</p:attrName>
                                        </p:attrNameLst>
                                      </p:cBhvr>
                                      <p:tavLst>
                                        <p:tav tm="0">
                                          <p:val>
                                            <p:strVal val="ppt_y"/>
                                          </p:val>
                                        </p:tav>
                                        <p:tav tm="100000">
                                          <p:val>
                                            <p:strVal val="1+ppt_h/2"/>
                                          </p:val>
                                        </p:tav>
                                      </p:tavLst>
                                    </p:anim>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30"/>
                                        </p:tgtEl>
                                        <p:attrNameLst>
                                          <p:attrName>ppt_w</p:attrName>
                                        </p:attrNameLst>
                                      </p:cBhvr>
                                      <p:tavLst>
                                        <p:tav tm="0">
                                          <p:val>
                                            <p:strVal val="ppt_w"/>
                                          </p:val>
                                        </p:tav>
                                        <p:tav tm="100000">
                                          <p:val>
                                            <p:fltVal val="0"/>
                                          </p:val>
                                        </p:tav>
                                      </p:tavLst>
                                    </p:anim>
                                    <p:anim calcmode="lin" valueType="num">
                                      <p:cBhvr>
                                        <p:cTn id="45" dur="500"/>
                                        <p:tgtEl>
                                          <p:spTgt spid="30"/>
                                        </p:tgtEl>
                                        <p:attrNameLst>
                                          <p:attrName>ppt_h</p:attrName>
                                        </p:attrNameLst>
                                      </p:cBhvr>
                                      <p:tavLst>
                                        <p:tav tm="0">
                                          <p:val>
                                            <p:strVal val="ppt_h"/>
                                          </p:val>
                                        </p:tav>
                                        <p:tav tm="100000">
                                          <p:val>
                                            <p:fltVal val="0"/>
                                          </p:val>
                                        </p:tav>
                                      </p:tavLst>
                                    </p:anim>
                                    <p:animEffect transition="out" filter="fade">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1"/>
                                        </p:tgtEl>
                                        <p:attrNameLst>
                                          <p:attrName>ppt_w</p:attrName>
                                        </p:attrNameLst>
                                      </p:cBhvr>
                                      <p:tavLst>
                                        <p:tav tm="0">
                                          <p:val>
                                            <p:strVal val="ppt_w"/>
                                          </p:val>
                                        </p:tav>
                                        <p:tav tm="100000">
                                          <p:val>
                                            <p:fltVal val="0"/>
                                          </p:val>
                                        </p:tav>
                                      </p:tavLst>
                                    </p:anim>
                                    <p:anim calcmode="lin" valueType="num">
                                      <p:cBhvr>
                                        <p:cTn id="50" dur="500"/>
                                        <p:tgtEl>
                                          <p:spTgt spid="31"/>
                                        </p:tgtEl>
                                        <p:attrNameLst>
                                          <p:attrName>ppt_h</p:attrName>
                                        </p:attrNameLst>
                                      </p:cBhvr>
                                      <p:tavLst>
                                        <p:tav tm="0">
                                          <p:val>
                                            <p:strVal val="ppt_h"/>
                                          </p:val>
                                        </p:tav>
                                        <p:tav tm="100000">
                                          <p:val>
                                            <p:fltVal val="0"/>
                                          </p:val>
                                        </p:tav>
                                      </p:tavLst>
                                    </p:anim>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arn(inVertical)">
                                      <p:cBhvr>
                                        <p:cTn id="57" dur="500"/>
                                        <p:tgtEl>
                                          <p:spTgt spid="3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arn(inVertic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xit" presetSubtype="21" fill="hold" nodeType="clickEffect">
                                  <p:stCondLst>
                                    <p:cond delay="0"/>
                                  </p:stCondLst>
                                  <p:childTnLst>
                                    <p:animEffect transition="out" filter="barn(inVertical)">
                                      <p:cBhvr>
                                        <p:cTn id="64" dur="500"/>
                                        <p:tgtEl>
                                          <p:spTgt spid="32"/>
                                        </p:tgtEl>
                                      </p:cBhvr>
                                    </p:animEffect>
                                    <p:set>
                                      <p:cBhvr>
                                        <p:cTn id="65" dur="1" fill="hold">
                                          <p:stCondLst>
                                            <p:cond delay="499"/>
                                          </p:stCondLst>
                                        </p:cTn>
                                        <p:tgtEl>
                                          <p:spTgt spid="32"/>
                                        </p:tgtEl>
                                        <p:attrNameLst>
                                          <p:attrName>style.visibility</p:attrName>
                                        </p:attrNameLst>
                                      </p:cBhvr>
                                      <p:to>
                                        <p:strVal val="hidden"/>
                                      </p:to>
                                    </p:set>
                                  </p:childTnLst>
                                </p:cTn>
                              </p:par>
                              <p:par>
                                <p:cTn id="66" presetID="16" presetClass="exit" presetSubtype="21" fill="hold" grpId="1" nodeType="withEffect">
                                  <p:stCondLst>
                                    <p:cond delay="0"/>
                                  </p:stCondLst>
                                  <p:childTnLst>
                                    <p:animEffect transition="out" filter="barn(inVertical)">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p:bldP spid="3" grpId="0"/>
      <p:bldP spid="3" grpId="1"/>
      <p:bldP spid="30" grpId="0"/>
      <p:bldP spid="30" grpId="1"/>
      <p:bldP spid="33" grpId="0"/>
      <p:bldP spid="33" grpId="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9624779" y="2729408"/>
            <a:ext cx="2077570" cy="1077218"/>
          </a:xfrm>
          <a:prstGeom prst="rect">
            <a:avLst/>
          </a:prstGeom>
          <a:noFill/>
        </p:spPr>
        <p:txBody>
          <a:bodyPr wrap="square" rtlCol="0">
            <a:spAutoFit/>
          </a:bodyPr>
          <a:lstStyle/>
          <a:p>
            <a:r>
              <a:rPr lang="en-US" sz="3200" b="1" dirty="0" smtClean="0">
                <a:solidFill>
                  <a:srgbClr val="002060"/>
                </a:solidFill>
                <a:latin typeface="Trebuchet MS" panose="020B0603020202020204"/>
                <a:ea typeface="Trebuchet MS" panose="020B0603020202020204"/>
                <a:cs typeface="Trebuchet MS" panose="020B0603020202020204"/>
                <a:sym typeface="Trebuchet MS" panose="020B0603020202020204"/>
              </a:rPr>
              <a:t>Class diagram</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2354" y="1219199"/>
            <a:ext cx="8310282" cy="5513294"/>
          </a:xfrm>
          <a:prstGeom prst="rect">
            <a:avLst/>
          </a:prstGeom>
        </p:spPr>
      </p:pic>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486560" y="2564623"/>
            <a:ext cx="2077570" cy="1077218"/>
          </a:xfrm>
          <a:prstGeom prst="rect">
            <a:avLst/>
          </a:prstGeom>
          <a:noFill/>
        </p:spPr>
        <p:txBody>
          <a:bodyPr wrap="square" rtlCol="0">
            <a:spAutoFit/>
          </a:bodyPr>
          <a:lstStyle/>
          <a:p>
            <a:r>
              <a:rPr lang="en-US" sz="3200" b="1" dirty="0" smtClean="0">
                <a:solidFill>
                  <a:srgbClr val="002060"/>
                </a:solidFill>
                <a:latin typeface="Trebuchet MS" panose="020B0603020202020204"/>
                <a:ea typeface="Trebuchet MS" panose="020B0603020202020204"/>
                <a:cs typeface="Trebuchet MS" panose="020B0603020202020204"/>
                <a:sym typeface="Trebuchet MS" panose="020B0603020202020204"/>
              </a:rPr>
              <a:t>Xây dựng database</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001" y="1438835"/>
            <a:ext cx="7810640" cy="5298141"/>
          </a:xfrm>
          <a:prstGeom prst="rect">
            <a:avLst/>
          </a:prstGeom>
        </p:spPr>
      </p:pic>
      <p:sp>
        <p:nvSpPr>
          <p:cNvPr id="4" name="Rectangle 3"/>
          <p:cNvSpPr/>
          <p:nvPr/>
        </p:nvSpPr>
        <p:spPr>
          <a:xfrm>
            <a:off x="205591" y="6266330"/>
            <a:ext cx="3375212"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Phát triển hệ thống</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22" name="Group 59"/>
          <p:cNvGrpSpPr/>
          <p:nvPr/>
        </p:nvGrpSpPr>
        <p:grpSpPr bwMode="auto">
          <a:xfrm>
            <a:off x="824619" y="1127727"/>
            <a:ext cx="770615" cy="129383"/>
            <a:chOff x="1703388" y="2006913"/>
            <a:chExt cx="1478230" cy="258682"/>
          </a:xfrm>
        </p:grpSpPr>
        <p:sp>
          <p:nvSpPr>
            <p:cNvPr id="23" name="Oval 22"/>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4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24" name="Oval 23"/>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4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25" name="Oval 24"/>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4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26" name="Oval 25"/>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4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sp>
          <p:nvSpPr>
            <p:cNvPr id="27" name="Oval 26"/>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45"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mn-cs"/>
              </a:endParaRPr>
            </a:p>
          </p:txBody>
        </p:sp>
      </p:grpSp>
      <p:sp>
        <p:nvSpPr>
          <p:cNvPr id="28" name="Oval 12"/>
          <p:cNvSpPr>
            <a:spLocks noChangeArrowheads="1"/>
          </p:cNvSpPr>
          <p:nvPr/>
        </p:nvSpPr>
        <p:spPr bwMode="auto">
          <a:xfrm>
            <a:off x="824618" y="2487705"/>
            <a:ext cx="583359" cy="631813"/>
          </a:xfrm>
          <a:prstGeom prst="ellipse">
            <a:avLst/>
          </a:prstGeom>
          <a:solidFill>
            <a:srgbClr val="1EA185"/>
          </a:solidFill>
          <a:ln w="9525">
            <a:noFill/>
            <a:round/>
          </a:ln>
        </p:spPr>
        <p:txBody>
          <a:bodyPr vert="horz" wrap="square" lIns="243791" tIns="121896" rIns="243791" bIns="121896"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400" b="0" i="0" u="none" strike="noStrike" kern="0" cap="none" spc="0" normalizeH="0" baseline="0" noProof="0">
              <a:ln>
                <a:noFill/>
              </a:ln>
              <a:solidFill>
                <a:sysClr val="windowText" lastClr="000000"/>
              </a:solidFill>
              <a:effectLst/>
              <a:uLnTx/>
              <a:uFillTx/>
            </a:endParaRPr>
          </a:p>
        </p:txBody>
      </p:sp>
      <p:sp>
        <p:nvSpPr>
          <p:cNvPr id="29" name="Oval 12"/>
          <p:cNvSpPr>
            <a:spLocks noChangeArrowheads="1"/>
          </p:cNvSpPr>
          <p:nvPr/>
        </p:nvSpPr>
        <p:spPr bwMode="auto">
          <a:xfrm>
            <a:off x="824619" y="5210238"/>
            <a:ext cx="583359" cy="631813"/>
          </a:xfrm>
          <a:prstGeom prst="ellipse">
            <a:avLst/>
          </a:prstGeom>
          <a:solidFill>
            <a:srgbClr val="F29B26"/>
          </a:solidFill>
          <a:ln w="9525">
            <a:noFill/>
            <a:round/>
          </a:ln>
        </p:spPr>
        <p:txBody>
          <a:bodyPr vert="horz" wrap="square" lIns="243791" tIns="121896" rIns="243791" bIns="121896"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400" b="0" i="0" u="none" strike="noStrike" kern="0" cap="none" spc="0" normalizeH="0" baseline="0" noProof="0">
              <a:ln>
                <a:noFill/>
              </a:ln>
              <a:solidFill>
                <a:sysClr val="windowText" lastClr="000000"/>
              </a:solidFill>
              <a:effectLst/>
              <a:uLnTx/>
              <a:uFillTx/>
            </a:endParaRPr>
          </a:p>
        </p:txBody>
      </p:sp>
      <p:sp>
        <p:nvSpPr>
          <p:cNvPr id="30" name="Oval 12"/>
          <p:cNvSpPr>
            <a:spLocks noChangeArrowheads="1"/>
          </p:cNvSpPr>
          <p:nvPr/>
        </p:nvSpPr>
        <p:spPr bwMode="auto">
          <a:xfrm>
            <a:off x="7229130" y="5210237"/>
            <a:ext cx="582675" cy="631813"/>
          </a:xfrm>
          <a:prstGeom prst="ellipse">
            <a:avLst/>
          </a:prstGeom>
          <a:solidFill>
            <a:srgbClr val="9BBB5C"/>
          </a:solidFill>
          <a:ln w="9525">
            <a:noFill/>
            <a:round/>
          </a:ln>
        </p:spPr>
        <p:txBody>
          <a:bodyPr vert="horz" wrap="square" lIns="243791" tIns="121896" rIns="243791" bIns="121896"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4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53808" y="5368706"/>
            <a:ext cx="333318" cy="314876"/>
          </a:xfrm>
          <a:prstGeom prst="rect">
            <a:avLst/>
          </a:prstGeom>
        </p:spPr>
      </p:pic>
      <p:sp>
        <p:nvSpPr>
          <p:cNvPr id="32" name="Rectangle 31"/>
          <p:cNvSpPr/>
          <p:nvPr/>
        </p:nvSpPr>
        <p:spPr>
          <a:xfrm>
            <a:off x="1763058" y="2171798"/>
            <a:ext cx="3871259" cy="1631216"/>
          </a:xfrm>
          <a:prstGeom prst="rect">
            <a:avLst/>
          </a:prstGeom>
        </p:spPr>
        <p:txBody>
          <a:bodyPr wrap="square">
            <a:spAutoFit/>
          </a:bodyPr>
          <a:lstStyle/>
          <a:p>
            <a:pPr marL="285750" lvl="0" indent="-285750">
              <a:buFont typeface="Arial" panose="020B0604020202020204" pitchFamily="34" charset="0"/>
              <a:buChar char="•"/>
            </a:pPr>
            <a:r>
              <a:rPr lang="en-US" sz="2000" dirty="0"/>
              <a:t>Các trình duyệt Web trên các hệ điều hành phổ biến Windows, Linux, Mac, Android , IOS,… ·</a:t>
            </a:r>
            <a:endParaRPr lang="en-US" sz="2000" dirty="0"/>
          </a:p>
          <a:p>
            <a:pPr marL="285750" lvl="0" indent="-285750">
              <a:buFont typeface="Arial" panose="020B0604020202020204" pitchFamily="34" charset="0"/>
              <a:buChar char="•"/>
            </a:pPr>
            <a:r>
              <a:rPr lang="en-US" sz="2000" dirty="0"/>
              <a:t>Không phụ thuộc vào phần cứng hoặc phần mềm đặc biệt nào</a:t>
            </a:r>
            <a:endParaRPr lang="en-US" sz="2000" dirty="0"/>
          </a:p>
        </p:txBody>
      </p:sp>
      <p:sp>
        <p:nvSpPr>
          <p:cNvPr id="33" name="Rectangle 32"/>
          <p:cNvSpPr/>
          <p:nvPr/>
        </p:nvSpPr>
        <p:spPr>
          <a:xfrm>
            <a:off x="1763058" y="5026443"/>
            <a:ext cx="4817425" cy="1631216"/>
          </a:xfrm>
          <a:prstGeom prst="rect">
            <a:avLst/>
          </a:prstGeom>
        </p:spPr>
        <p:txBody>
          <a:bodyPr wrap="square">
            <a:spAutoFit/>
          </a:bodyPr>
          <a:lstStyle/>
          <a:p>
            <a:pPr marL="285750" lvl="0" indent="-285750">
              <a:buFont typeface="Arial" panose="020B0604020202020204" pitchFamily="34" charset="0"/>
              <a:buChar char="•"/>
            </a:pPr>
            <a:r>
              <a:rPr lang="en-US" sz="2000" dirty="0"/>
              <a:t>Giao diện người dùng máy tính và điện thoại phù hợp với nhiều hệ điều hành </a:t>
            </a:r>
            <a:endParaRPr lang="en-US" sz="2000" dirty="0"/>
          </a:p>
          <a:p>
            <a:pPr marL="285750" lvl="0" indent="-285750">
              <a:buFont typeface="Arial" panose="020B0604020202020204" pitchFamily="34" charset="0"/>
              <a:buChar char="•"/>
            </a:pPr>
            <a:r>
              <a:rPr lang="en-US" sz="2000" dirty="0"/>
              <a:t>Giao diện thân thiện dễ dàng sử dụng cho mọi đối tượng người dùng </a:t>
            </a:r>
            <a:endParaRPr lang="en-US" sz="2000" dirty="0"/>
          </a:p>
          <a:p>
            <a:pPr marL="285750" lvl="0" indent="-285750">
              <a:buFont typeface="Arial" panose="020B0604020202020204" pitchFamily="34" charset="0"/>
              <a:buChar char="•"/>
            </a:pPr>
            <a:r>
              <a:rPr lang="en-US" sz="2000" dirty="0"/>
              <a:t>Bố cục điều hướng dễ dàng và nhất quán. </a:t>
            </a:r>
            <a:endParaRPr lang="en-US" sz="2000" dirty="0"/>
          </a:p>
        </p:txBody>
      </p:sp>
      <p:sp>
        <p:nvSpPr>
          <p:cNvPr id="34" name="TextBox 33"/>
          <p:cNvSpPr txBox="1"/>
          <p:nvPr/>
        </p:nvSpPr>
        <p:spPr>
          <a:xfrm>
            <a:off x="2119480" y="4597970"/>
            <a:ext cx="3966882" cy="461665"/>
          </a:xfrm>
          <a:prstGeom prst="rect">
            <a:avLst/>
          </a:prstGeom>
          <a:noFill/>
        </p:spPr>
        <p:txBody>
          <a:bodyPr wrap="square" rtlCol="0">
            <a:spAutoFit/>
          </a:bodyPr>
          <a:lstStyle/>
          <a:p>
            <a:r>
              <a:rPr lang="en-US" sz="2400" b="1" dirty="0" smtClean="0">
                <a:solidFill>
                  <a:schemeClr val="tx2">
                    <a:lumMod val="75000"/>
                  </a:schemeClr>
                </a:solidFill>
              </a:rPr>
              <a:t>Tính khả dụng</a:t>
            </a:r>
            <a:endParaRPr lang="en-US" sz="2400" b="1" dirty="0">
              <a:solidFill>
                <a:schemeClr val="tx2">
                  <a:lumMod val="75000"/>
                </a:schemeClr>
              </a:solidFill>
            </a:endParaRPr>
          </a:p>
        </p:txBody>
      </p:sp>
      <p:sp>
        <p:nvSpPr>
          <p:cNvPr id="35" name="TextBox 34"/>
          <p:cNvSpPr txBox="1"/>
          <p:nvPr/>
        </p:nvSpPr>
        <p:spPr>
          <a:xfrm>
            <a:off x="2033479" y="1710133"/>
            <a:ext cx="4558554" cy="461665"/>
          </a:xfrm>
          <a:prstGeom prst="rect">
            <a:avLst/>
          </a:prstGeom>
          <a:noFill/>
        </p:spPr>
        <p:txBody>
          <a:bodyPr wrap="square" rtlCol="0">
            <a:spAutoFit/>
          </a:bodyPr>
          <a:lstStyle/>
          <a:p>
            <a:r>
              <a:rPr lang="en-US" sz="2400" b="1" dirty="0" smtClean="0">
                <a:solidFill>
                  <a:schemeClr val="tx2">
                    <a:lumMod val="75000"/>
                  </a:schemeClr>
                </a:solidFill>
              </a:rPr>
              <a:t>Khả năng hỗ trợ</a:t>
            </a:r>
            <a:endParaRPr lang="en-US" sz="2400" b="1" dirty="0">
              <a:solidFill>
                <a:schemeClr val="tx2">
                  <a:lumMod val="75000"/>
                </a:schemeClr>
              </a:solidFill>
            </a:endParaRPr>
          </a:p>
        </p:txBody>
      </p:sp>
      <p:sp>
        <p:nvSpPr>
          <p:cNvPr id="36" name="Rectangle 35"/>
          <p:cNvSpPr/>
          <p:nvPr/>
        </p:nvSpPr>
        <p:spPr>
          <a:xfrm>
            <a:off x="8144432" y="2171798"/>
            <a:ext cx="3890685" cy="1323439"/>
          </a:xfrm>
          <a:prstGeom prst="rect">
            <a:avLst/>
          </a:prstGeom>
        </p:spPr>
        <p:txBody>
          <a:bodyPr wrap="square">
            <a:spAutoFit/>
          </a:bodyPr>
          <a:lstStyle/>
          <a:p>
            <a:pPr marL="342900" lvl="0" indent="-342900">
              <a:buFont typeface="Arial" panose="020B0604020202020204" pitchFamily="34" charset="0"/>
              <a:buChar char="•"/>
            </a:pPr>
            <a:r>
              <a:rPr lang="en-US" sz="2000" dirty="0"/>
              <a:t>Hệ thống sẽ hoạt động 24/24 tất cả các ngày trong năm</a:t>
            </a:r>
            <a:endParaRPr lang="en-US" sz="2000" dirty="0"/>
          </a:p>
          <a:p>
            <a:pPr marL="342900" lvl="0" indent="-342900">
              <a:buFont typeface="Arial" panose="020B0604020202020204" pitchFamily="34" charset="0"/>
              <a:buChar char="•"/>
            </a:pPr>
            <a:r>
              <a:rPr lang="en-US" sz="2000" dirty="0"/>
              <a:t>Hiển thị hoạt động trực tuyến </a:t>
            </a:r>
            <a:endParaRPr lang="en-US" sz="2000" dirty="0"/>
          </a:p>
          <a:p>
            <a:pPr marL="342900" lvl="0" indent="-342900">
              <a:buFont typeface="Arial" panose="020B0604020202020204" pitchFamily="34" charset="0"/>
              <a:buChar char="•"/>
            </a:pPr>
            <a:r>
              <a:rPr lang="en-US" sz="2000" dirty="0"/>
              <a:t>Thông tin thực tế </a:t>
            </a:r>
            <a:endParaRPr lang="en-US" sz="2000" dirty="0"/>
          </a:p>
        </p:txBody>
      </p:sp>
      <p:sp>
        <p:nvSpPr>
          <p:cNvPr id="37" name="TextBox 36"/>
          <p:cNvSpPr txBox="1"/>
          <p:nvPr/>
        </p:nvSpPr>
        <p:spPr>
          <a:xfrm>
            <a:off x="8507502" y="1710131"/>
            <a:ext cx="2707344" cy="461665"/>
          </a:xfrm>
          <a:prstGeom prst="rect">
            <a:avLst/>
          </a:prstGeom>
          <a:noFill/>
        </p:spPr>
        <p:txBody>
          <a:bodyPr wrap="square" rtlCol="0">
            <a:spAutoFit/>
          </a:bodyPr>
          <a:lstStyle/>
          <a:p>
            <a:r>
              <a:rPr lang="en-US" sz="2400" b="1" dirty="0" smtClean="0">
                <a:solidFill>
                  <a:schemeClr val="tx2">
                    <a:lumMod val="75000"/>
                  </a:schemeClr>
                </a:solidFill>
              </a:rPr>
              <a:t>Độ tin cậy</a:t>
            </a:r>
            <a:endParaRPr lang="en-US" sz="2400" b="1" dirty="0">
              <a:solidFill>
                <a:schemeClr val="tx2">
                  <a:lumMod val="75000"/>
                </a:schemeClr>
              </a:solidFill>
            </a:endParaRPr>
          </a:p>
        </p:txBody>
      </p:sp>
      <p:sp>
        <p:nvSpPr>
          <p:cNvPr id="38" name="Rectangle 37"/>
          <p:cNvSpPr/>
          <p:nvPr/>
        </p:nvSpPr>
        <p:spPr>
          <a:xfrm>
            <a:off x="7884238" y="4419999"/>
            <a:ext cx="4235827" cy="1631216"/>
          </a:xfrm>
          <a:prstGeom prst="rect">
            <a:avLst/>
          </a:prstGeom>
        </p:spPr>
        <p:txBody>
          <a:bodyPr wrap="square">
            <a:spAutoFit/>
          </a:bodyPr>
          <a:lstStyle/>
          <a:p>
            <a:pPr marL="342900" lvl="0" indent="-342900">
              <a:buFont typeface="Arial" panose="020B0604020202020204" pitchFamily="34" charset="0"/>
              <a:buChar char="•"/>
            </a:pPr>
            <a:r>
              <a:rPr lang="en-US" sz="2000" dirty="0"/>
              <a:t>Hệ thống hỗ trợ tối đa 100 người dùng kết nối tới website tại bất cứ thời điểm nào</a:t>
            </a:r>
            <a:endParaRPr lang="en-US" sz="2000" dirty="0"/>
          </a:p>
          <a:p>
            <a:pPr marL="342900" lvl="0" indent="-342900">
              <a:buFont typeface="Arial" panose="020B0604020202020204" pitchFamily="34" charset="0"/>
              <a:buChar char="•"/>
            </a:pPr>
            <a:r>
              <a:rPr lang="en-US" sz="2000" dirty="0" err="1" smtClean="0"/>
              <a:t>Hệ</a:t>
            </a:r>
            <a:r>
              <a:rPr lang="en-US" sz="2000" dirty="0" smtClean="0"/>
              <a:t> </a:t>
            </a:r>
            <a:r>
              <a:rPr lang="en-US" sz="2000" dirty="0"/>
              <a:t>thống đảm bảo ổn định trong suốt thời gian sử dụng. </a:t>
            </a:r>
            <a:endParaRPr lang="en-US" sz="2000" dirty="0"/>
          </a:p>
        </p:txBody>
      </p:sp>
      <p:sp>
        <p:nvSpPr>
          <p:cNvPr id="39" name="TextBox 38"/>
          <p:cNvSpPr txBox="1"/>
          <p:nvPr/>
        </p:nvSpPr>
        <p:spPr>
          <a:xfrm>
            <a:off x="8258520" y="4017461"/>
            <a:ext cx="3861545" cy="461665"/>
          </a:xfrm>
          <a:prstGeom prst="rect">
            <a:avLst/>
          </a:prstGeom>
          <a:noFill/>
        </p:spPr>
        <p:txBody>
          <a:bodyPr wrap="square" rtlCol="0">
            <a:spAutoFit/>
          </a:bodyPr>
          <a:lstStyle/>
          <a:p>
            <a:r>
              <a:rPr lang="en-US" sz="2400" b="1" dirty="0" smtClean="0">
                <a:solidFill>
                  <a:schemeClr val="tx2">
                    <a:lumMod val="75000"/>
                  </a:schemeClr>
                </a:solidFill>
              </a:rPr>
              <a:t>Hiệu suất</a:t>
            </a:r>
            <a:endParaRPr lang="en-US" sz="2400" b="1" dirty="0">
              <a:solidFill>
                <a:schemeClr val="tx2">
                  <a:lumMod val="75000"/>
                </a:schemeClr>
              </a:solidFill>
            </a:endParaRPr>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274" y="2584094"/>
            <a:ext cx="385117" cy="430106"/>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130" y="2464409"/>
            <a:ext cx="655108" cy="655108"/>
          </a:xfrm>
          <a:prstGeom prst="rect">
            <a:avLst/>
          </a:prstGeom>
        </p:spPr>
      </p:pic>
      <p:sp>
        <p:nvSpPr>
          <p:cNvPr id="31" name="Google Shape;1382;p54"/>
          <p:cNvSpPr/>
          <p:nvPr/>
        </p:nvSpPr>
        <p:spPr>
          <a:xfrm>
            <a:off x="929843" y="5379314"/>
            <a:ext cx="371547" cy="304268"/>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par>
                                <p:cTn id="51" presetID="53" presetClass="entr" presetSubtype="16"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p:cTn id="53" dur="500" fill="hold"/>
                                        <p:tgtEl>
                                          <p:spTgt spid="43"/>
                                        </p:tgtEl>
                                        <p:attrNameLst>
                                          <p:attrName>ppt_w</p:attrName>
                                        </p:attrNameLst>
                                      </p:cBhvr>
                                      <p:tavLst>
                                        <p:tav tm="0">
                                          <p:val>
                                            <p:fltVal val="0"/>
                                          </p:val>
                                        </p:tav>
                                        <p:tav tm="100000">
                                          <p:val>
                                            <p:strVal val="#ppt_w"/>
                                          </p:val>
                                        </p:tav>
                                      </p:tavLst>
                                    </p:anim>
                                    <p:anim calcmode="lin" valueType="num">
                                      <p:cBhvr>
                                        <p:cTn id="54" dur="500" fill="hold"/>
                                        <p:tgtEl>
                                          <p:spTgt spid="43"/>
                                        </p:tgtEl>
                                        <p:attrNameLst>
                                          <p:attrName>ppt_h</p:attrName>
                                        </p:attrNameLst>
                                      </p:cBhvr>
                                      <p:tavLst>
                                        <p:tav tm="0">
                                          <p:val>
                                            <p:fltVal val="0"/>
                                          </p:val>
                                        </p:tav>
                                        <p:tav tm="100000">
                                          <p:val>
                                            <p:strVal val="#ppt_h"/>
                                          </p:val>
                                        </p:tav>
                                      </p:tavLst>
                                    </p:anim>
                                    <p:animEffect transition="in" filter="fad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par>
                                <p:cTn id="63" presetID="53" presetClass="entr" presetSubtype="16"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Effect transition="in" filter="fade">
                                      <p:cBhvr>
                                        <p:cTn id="67" dur="500"/>
                                        <p:tgtEl>
                                          <p:spTgt spid="1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p:bldP spid="34" grpId="0"/>
      <p:bldP spid="35" grpId="0"/>
      <p:bldP spid="36" grpId="0"/>
      <p:bldP spid="37" grpId="0"/>
      <p:bldP spid="38" grpId="0"/>
      <p:bldP spid="39"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vi-VN" altLang="en-US"/>
              <a:t>Demo</a:t>
            </a:r>
            <a:endParaRPr lang="vi-VN" altLang="en-US"/>
          </a:p>
        </p:txBody>
      </p:sp>
    </p:spTree>
  </p:cSld>
  <p:clrMapOvr>
    <a:masterClrMapping/>
  </p:clrMapOvr>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Calibri主题">
      <a:majorFont>
        <a:latin typeface="Calibri"/>
        <a:ea typeface="思源黑体 CN Normal"/>
        <a:cs typeface=""/>
      </a:majorFont>
      <a:minorFont>
        <a:latin typeface="Calibri Light"/>
        <a:ea typeface="思源黑体 CN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2014</Words>
  <Application>WPS Presentation</Application>
  <PresentationFormat>Widescreen</PresentationFormat>
  <Paragraphs>118</Paragraphs>
  <Slides>10</Slides>
  <Notes>6</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10</vt:i4>
      </vt:variant>
    </vt:vector>
  </HeadingPairs>
  <TitlesOfParts>
    <vt:vector size="36" baseType="lpstr">
      <vt:lpstr>Arial</vt:lpstr>
      <vt:lpstr>SimSun</vt:lpstr>
      <vt:lpstr>Wingdings</vt:lpstr>
      <vt:lpstr>Microsoft YaHei UI</vt:lpstr>
      <vt:lpstr>Calibri</vt:lpstr>
      <vt:lpstr>Trebuchet MS</vt:lpstr>
      <vt:lpstr>Muli</vt:lpstr>
      <vt:lpstr>Segoe Print</vt:lpstr>
      <vt:lpstr>Lato Light</vt:lpstr>
      <vt:lpstr>Microsoft YaHei</vt:lpstr>
      <vt:lpstr>Calibri</vt:lpstr>
      <vt:lpstr>Times New Roman</vt:lpstr>
      <vt:lpstr>Open Sans</vt:lpstr>
      <vt:lpstr>Arial</vt:lpstr>
      <vt:lpstr>Lato Black</vt:lpstr>
      <vt:lpstr>Calibri Light</vt:lpstr>
      <vt:lpstr>Trebuchet MS</vt:lpstr>
      <vt:lpstr>Lora</vt:lpstr>
      <vt:lpstr>Corbel</vt:lpstr>
      <vt:lpstr>Arial Unicode MS</vt:lpstr>
      <vt:lpstr>思源黑体 CN Normal</vt:lpstr>
      <vt:lpstr>思源黑体 CN Light</vt:lpstr>
      <vt:lpstr>等线</vt:lpstr>
      <vt:lpstr>Calibri Light</vt:lpstr>
      <vt:lpstr>Office 主题</vt:lpstr>
      <vt:lpstr>Office Theme</vt:lpstr>
      <vt:lpstr>PowerPoint 演示文稿</vt:lpstr>
      <vt:lpstr>Mục đích</vt:lpstr>
      <vt:lpstr>PowerPoint 演示文稿</vt:lpstr>
      <vt:lpstr>Chức năng</vt:lpstr>
      <vt:lpstr>Phân tích thiết kế hệ thống Ký túc xá</vt:lpstr>
      <vt:lpstr>Phân tích thiết kế hệ thống Ký túc xá</vt:lpstr>
      <vt:lpstr>Phân tích thiết kế hệ thống Ký túc xá</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HP</cp:lastModifiedBy>
  <cp:revision>505</cp:revision>
  <dcterms:created xsi:type="dcterms:W3CDTF">2018-01-29T12:50:00Z</dcterms:created>
  <dcterms:modified xsi:type="dcterms:W3CDTF">2023-10-01T08:24:01Z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CF227D533347466B8E369F4345EF4427_12</vt:lpwstr>
  </property>
</Properties>
</file>